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9"/>
  </p:notesMasterIdLst>
  <p:sldIdLst>
    <p:sldId id="256" r:id="rId2"/>
    <p:sldId id="258" r:id="rId3"/>
    <p:sldId id="292" r:id="rId4"/>
    <p:sldId id="293" r:id="rId5"/>
    <p:sldId id="290" r:id="rId6"/>
    <p:sldId id="323" r:id="rId7"/>
    <p:sldId id="327" r:id="rId8"/>
    <p:sldId id="324" r:id="rId9"/>
    <p:sldId id="295" r:id="rId10"/>
    <p:sldId id="328" r:id="rId11"/>
    <p:sldId id="339" r:id="rId12"/>
    <p:sldId id="378" r:id="rId13"/>
    <p:sldId id="379" r:id="rId14"/>
    <p:sldId id="380" r:id="rId15"/>
    <p:sldId id="381" r:id="rId16"/>
    <p:sldId id="382" r:id="rId17"/>
    <p:sldId id="33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7514D-4A29-4220-80B5-188F437DEE20}" v="2" dt="2020-10-06T00:05:30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6" y="7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sher Wu" userId="e4478a19-6447-403a-b9c9-0dbe18121391" providerId="ADAL" clId="{6A47753C-ECC0-4167-9EF5-DB0CC1CFD413}"/>
    <pc:docChg chg="delSld">
      <pc:chgData name="Fisher Wu" userId="e4478a19-6447-403a-b9c9-0dbe18121391" providerId="ADAL" clId="{6A47753C-ECC0-4167-9EF5-DB0CC1CFD413}" dt="2019-01-31T06:21:11.378" v="0" actId="2696"/>
      <pc:docMkLst>
        <pc:docMk/>
      </pc:docMkLst>
    </pc:docChg>
  </pc:docChgLst>
  <pc:docChgLst>
    <pc:chgData name="Fisher Wu" userId="e4478a19-6447-403a-b9c9-0dbe18121391" providerId="ADAL" clId="{FE430650-ABAE-4A2C-86FD-B1B15C7EEBF1}"/>
    <pc:docChg chg="undo custSel addSld delSld modSld">
      <pc:chgData name="Fisher Wu" userId="e4478a19-6447-403a-b9c9-0dbe18121391" providerId="ADAL" clId="{FE430650-ABAE-4A2C-86FD-B1B15C7EEBF1}" dt="2019-03-18T22:17:30.699" v="1458" actId="20577"/>
      <pc:docMkLst>
        <pc:docMk/>
      </pc:docMkLst>
      <pc:sldChg chg="modSp">
        <pc:chgData name="Fisher Wu" userId="e4478a19-6447-403a-b9c9-0dbe18121391" providerId="ADAL" clId="{FE430650-ABAE-4A2C-86FD-B1B15C7EEBF1}" dt="2019-03-18T21:14:53.379" v="6" actId="20577"/>
        <pc:sldMkLst>
          <pc:docMk/>
          <pc:sldMk cId="41207548" sldId="256"/>
        </pc:sldMkLst>
        <pc:spChg chg="mod">
          <ac:chgData name="Fisher Wu" userId="e4478a19-6447-403a-b9c9-0dbe18121391" providerId="ADAL" clId="{FE430650-ABAE-4A2C-86FD-B1B15C7EEBF1}" dt="2019-03-18T21:14:53.379" v="6" actId="20577"/>
          <ac:spMkLst>
            <pc:docMk/>
            <pc:sldMk cId="41207548" sldId="256"/>
            <ac:spMk id="2" creationId="{00000000-0000-0000-0000-000000000000}"/>
          </ac:spMkLst>
        </pc:spChg>
      </pc:sldChg>
      <pc:sldChg chg="modSp">
        <pc:chgData name="Fisher Wu" userId="e4478a19-6447-403a-b9c9-0dbe18121391" providerId="ADAL" clId="{FE430650-ABAE-4A2C-86FD-B1B15C7EEBF1}" dt="2019-03-18T22:17:30.699" v="1458" actId="20577"/>
        <pc:sldMkLst>
          <pc:docMk/>
          <pc:sldMk cId="3254334856" sldId="258"/>
        </pc:sldMkLst>
        <pc:spChg chg="mod">
          <ac:chgData name="Fisher Wu" userId="e4478a19-6447-403a-b9c9-0dbe18121391" providerId="ADAL" clId="{FE430650-ABAE-4A2C-86FD-B1B15C7EEBF1}" dt="2019-03-18T22:17:30.699" v="1458" actId="20577"/>
          <ac:spMkLst>
            <pc:docMk/>
            <pc:sldMk cId="3254334856" sldId="258"/>
            <ac:spMk id="3" creationId="{00000000-0000-0000-0000-000000000000}"/>
          </ac:spMkLst>
        </pc:spChg>
      </pc:sldChg>
      <pc:sldChg chg="del">
        <pc:chgData name="Fisher Wu" userId="e4478a19-6447-403a-b9c9-0dbe18121391" providerId="ADAL" clId="{FE430650-ABAE-4A2C-86FD-B1B15C7EEBF1}" dt="2019-03-18T21:32:48.816" v="491" actId="2696"/>
        <pc:sldMkLst>
          <pc:docMk/>
          <pc:sldMk cId="604862600" sldId="259"/>
        </pc:sldMkLst>
      </pc:sldChg>
      <pc:sldChg chg="addSp delSp modSp">
        <pc:chgData name="Fisher Wu" userId="e4478a19-6447-403a-b9c9-0dbe18121391" providerId="ADAL" clId="{FE430650-ABAE-4A2C-86FD-B1B15C7EEBF1}" dt="2019-03-18T21:21:32.661" v="216" actId="1076"/>
        <pc:sldMkLst>
          <pc:docMk/>
          <pc:sldMk cId="3802980923" sldId="290"/>
        </pc:sldMkLst>
        <pc:spChg chg="mod">
          <ac:chgData name="Fisher Wu" userId="e4478a19-6447-403a-b9c9-0dbe18121391" providerId="ADAL" clId="{FE430650-ABAE-4A2C-86FD-B1B15C7EEBF1}" dt="2019-03-18T21:19:36.783" v="104" actId="20577"/>
          <ac:spMkLst>
            <pc:docMk/>
            <pc:sldMk cId="3802980923" sldId="290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1:20:43.385" v="203" actId="20577"/>
          <ac:spMkLst>
            <pc:docMk/>
            <pc:sldMk cId="3802980923" sldId="290"/>
            <ac:spMk id="3" creationId="{00000000-0000-0000-0000-000000000000}"/>
          </ac:spMkLst>
        </pc:spChg>
        <pc:spChg chg="del">
          <ac:chgData name="Fisher Wu" userId="e4478a19-6447-403a-b9c9-0dbe18121391" providerId="ADAL" clId="{FE430650-ABAE-4A2C-86FD-B1B15C7EEBF1}" dt="2019-03-18T21:21:16.844" v="209"/>
          <ac:spMkLst>
            <pc:docMk/>
            <pc:sldMk cId="3802980923" sldId="290"/>
            <ac:spMk id="7" creationId="{F7DF06DB-32FF-4DB4-870B-467222CFB217}"/>
          </ac:spMkLst>
        </pc:spChg>
        <pc:spChg chg="add mod">
          <ac:chgData name="Fisher Wu" userId="e4478a19-6447-403a-b9c9-0dbe18121391" providerId="ADAL" clId="{FE430650-ABAE-4A2C-86FD-B1B15C7EEBF1}" dt="2019-03-18T21:21:32.661" v="216" actId="1076"/>
          <ac:spMkLst>
            <pc:docMk/>
            <pc:sldMk cId="3802980923" sldId="290"/>
            <ac:spMk id="8" creationId="{C42CB818-E176-4794-B14B-29692D97C1B0}"/>
          </ac:spMkLst>
        </pc:spChg>
        <pc:picChg chg="add mod modCrop">
          <ac:chgData name="Fisher Wu" userId="e4478a19-6447-403a-b9c9-0dbe18121391" providerId="ADAL" clId="{FE430650-ABAE-4A2C-86FD-B1B15C7EEBF1}" dt="2019-03-18T21:21:30.451" v="215" actId="1076"/>
          <ac:picMkLst>
            <pc:docMk/>
            <pc:sldMk cId="3802980923" sldId="290"/>
            <ac:picMk id="4" creationId="{5B6189E9-EC61-47E1-9E8B-7A151FB3B735}"/>
          </ac:picMkLst>
        </pc:picChg>
        <pc:picChg chg="del">
          <ac:chgData name="Fisher Wu" userId="e4478a19-6447-403a-b9c9-0dbe18121391" providerId="ADAL" clId="{FE430650-ABAE-4A2C-86FD-B1B15C7EEBF1}" dt="2019-03-18T21:20:08.330" v="109" actId="478"/>
          <ac:picMkLst>
            <pc:docMk/>
            <pc:sldMk cId="3802980923" sldId="290"/>
            <ac:picMk id="6" creationId="{3DA22770-00CB-41ED-9472-B95709CB4690}"/>
          </ac:picMkLst>
        </pc:picChg>
      </pc:sldChg>
      <pc:sldChg chg="addSp delSp modSp">
        <pc:chgData name="Fisher Wu" userId="e4478a19-6447-403a-b9c9-0dbe18121391" providerId="ADAL" clId="{FE430650-ABAE-4A2C-86FD-B1B15C7EEBF1}" dt="2019-03-18T21:49:28.555" v="1148" actId="732"/>
        <pc:sldMkLst>
          <pc:docMk/>
          <pc:sldMk cId="3708418597" sldId="291"/>
        </pc:sldMkLst>
        <pc:spChg chg="mod">
          <ac:chgData name="Fisher Wu" userId="e4478a19-6447-403a-b9c9-0dbe18121391" providerId="ADAL" clId="{FE430650-ABAE-4A2C-86FD-B1B15C7EEBF1}" dt="2019-03-18T21:42:52.848" v="835" actId="20577"/>
          <ac:spMkLst>
            <pc:docMk/>
            <pc:sldMk cId="3708418597" sldId="291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1:43:48.699" v="981" actId="20577"/>
          <ac:spMkLst>
            <pc:docMk/>
            <pc:sldMk cId="3708418597" sldId="291"/>
            <ac:spMk id="3" creationId="{00000000-0000-0000-0000-000000000000}"/>
          </ac:spMkLst>
        </pc:spChg>
        <pc:spChg chg="del">
          <ac:chgData name="Fisher Wu" userId="e4478a19-6447-403a-b9c9-0dbe18121391" providerId="ADAL" clId="{FE430650-ABAE-4A2C-86FD-B1B15C7EEBF1}" dt="2019-03-18T21:42:58.791" v="837" actId="478"/>
          <ac:spMkLst>
            <pc:docMk/>
            <pc:sldMk cId="3708418597" sldId="291"/>
            <ac:spMk id="8" creationId="{943CECF6-63AB-4707-9270-1BF3197F705B}"/>
          </ac:spMkLst>
        </pc:spChg>
        <pc:spChg chg="del">
          <ac:chgData name="Fisher Wu" userId="e4478a19-6447-403a-b9c9-0dbe18121391" providerId="ADAL" clId="{FE430650-ABAE-4A2C-86FD-B1B15C7EEBF1}" dt="2019-03-18T21:42:57.879" v="836" actId="478"/>
          <ac:spMkLst>
            <pc:docMk/>
            <pc:sldMk cId="3708418597" sldId="291"/>
            <ac:spMk id="9" creationId="{3D22DFE5-F3FA-424D-B007-4D78B26120C5}"/>
          </ac:spMkLst>
        </pc:spChg>
        <pc:spChg chg="add mod">
          <ac:chgData name="Fisher Wu" userId="e4478a19-6447-403a-b9c9-0dbe18121391" providerId="ADAL" clId="{FE430650-ABAE-4A2C-86FD-B1B15C7EEBF1}" dt="2019-03-18T21:44:41.692" v="990" actId="14100"/>
          <ac:spMkLst>
            <pc:docMk/>
            <pc:sldMk cId="3708418597" sldId="291"/>
            <ac:spMk id="10" creationId="{E3E60B1E-2538-435D-9E40-A0792212A4E4}"/>
          </ac:spMkLst>
        </pc:spChg>
        <pc:picChg chg="del">
          <ac:chgData name="Fisher Wu" userId="e4478a19-6447-403a-b9c9-0dbe18121391" providerId="ADAL" clId="{FE430650-ABAE-4A2C-86FD-B1B15C7EEBF1}" dt="2019-03-18T21:42:59.310" v="838" actId="478"/>
          <ac:picMkLst>
            <pc:docMk/>
            <pc:sldMk cId="3708418597" sldId="291"/>
            <ac:picMk id="4" creationId="{33E67825-2D14-4BB9-AB58-D125AAF5ECDC}"/>
          </ac:picMkLst>
        </pc:picChg>
        <pc:picChg chg="add mod modCrop">
          <ac:chgData name="Fisher Wu" userId="e4478a19-6447-403a-b9c9-0dbe18121391" providerId="ADAL" clId="{FE430650-ABAE-4A2C-86FD-B1B15C7EEBF1}" dt="2019-03-18T21:49:28.555" v="1148" actId="732"/>
          <ac:picMkLst>
            <pc:docMk/>
            <pc:sldMk cId="3708418597" sldId="291"/>
            <ac:picMk id="5" creationId="{63BB5A2A-137E-443E-B3EA-D96D89346F79}"/>
          </ac:picMkLst>
        </pc:picChg>
      </pc:sldChg>
      <pc:sldChg chg="delSp modSp">
        <pc:chgData name="Fisher Wu" userId="e4478a19-6447-403a-b9c9-0dbe18121391" providerId="ADAL" clId="{FE430650-ABAE-4A2C-86FD-B1B15C7EEBF1}" dt="2019-03-18T21:52:46.150" v="1322" actId="20577"/>
        <pc:sldMkLst>
          <pc:docMk/>
          <pc:sldMk cId="814320841" sldId="292"/>
        </pc:sldMkLst>
        <pc:spChg chg="mod">
          <ac:chgData name="Fisher Wu" userId="e4478a19-6447-403a-b9c9-0dbe18121391" providerId="ADAL" clId="{FE430650-ABAE-4A2C-86FD-B1B15C7EEBF1}" dt="2019-03-18T21:52:46.150" v="1322" actId="20577"/>
          <ac:spMkLst>
            <pc:docMk/>
            <pc:sldMk cId="814320841" sldId="292"/>
            <ac:spMk id="3" creationId="{00000000-0000-0000-0000-000000000000}"/>
          </ac:spMkLst>
        </pc:spChg>
        <pc:picChg chg="del">
          <ac:chgData name="Fisher Wu" userId="e4478a19-6447-403a-b9c9-0dbe18121391" providerId="ADAL" clId="{FE430650-ABAE-4A2C-86FD-B1B15C7EEBF1}" dt="2019-03-18T21:15:46.400" v="9" actId="478"/>
          <ac:picMkLst>
            <pc:docMk/>
            <pc:sldMk cId="814320841" sldId="292"/>
            <ac:picMk id="5" creationId="{99300563-2282-4559-B90A-5074E0CD2E7F}"/>
          </ac:picMkLst>
        </pc:picChg>
        <pc:picChg chg="del">
          <ac:chgData name="Fisher Wu" userId="e4478a19-6447-403a-b9c9-0dbe18121391" providerId="ADAL" clId="{FE430650-ABAE-4A2C-86FD-B1B15C7EEBF1}" dt="2019-03-18T21:16:02.227" v="28" actId="478"/>
          <ac:picMkLst>
            <pc:docMk/>
            <pc:sldMk cId="814320841" sldId="292"/>
            <ac:picMk id="7" creationId="{F3401607-52B7-44C4-B9E9-9245D3075E8D}"/>
          </ac:picMkLst>
        </pc:picChg>
      </pc:sldChg>
      <pc:sldChg chg="addSp delSp modSp">
        <pc:chgData name="Fisher Wu" userId="e4478a19-6447-403a-b9c9-0dbe18121391" providerId="ADAL" clId="{FE430650-ABAE-4A2C-86FD-B1B15C7EEBF1}" dt="2019-03-18T21:26:24.035" v="358" actId="14100"/>
        <pc:sldMkLst>
          <pc:docMk/>
          <pc:sldMk cId="799379220" sldId="293"/>
        </pc:sldMkLst>
        <pc:spChg chg="mod">
          <ac:chgData name="Fisher Wu" userId="e4478a19-6447-403a-b9c9-0dbe18121391" providerId="ADAL" clId="{FE430650-ABAE-4A2C-86FD-B1B15C7EEBF1}" dt="2019-03-18T21:26:18.180" v="357" actId="1076"/>
          <ac:spMkLst>
            <pc:docMk/>
            <pc:sldMk cId="799379220" sldId="293"/>
            <ac:spMk id="7" creationId="{B6FE0BC1-DF13-4A9C-8807-3388D12753BF}"/>
          </ac:spMkLst>
        </pc:spChg>
        <pc:spChg chg="mod">
          <ac:chgData name="Fisher Wu" userId="e4478a19-6447-403a-b9c9-0dbe18121391" providerId="ADAL" clId="{FE430650-ABAE-4A2C-86FD-B1B15C7EEBF1}" dt="2019-03-18T21:26:24.035" v="358" actId="14100"/>
          <ac:spMkLst>
            <pc:docMk/>
            <pc:sldMk cId="799379220" sldId="293"/>
            <ac:spMk id="8" creationId="{950F9BFD-BAC5-4DF9-BC3B-BA7480541689}"/>
          </ac:spMkLst>
        </pc:spChg>
        <pc:picChg chg="add mod ord modCrop">
          <ac:chgData name="Fisher Wu" userId="e4478a19-6447-403a-b9c9-0dbe18121391" providerId="ADAL" clId="{FE430650-ABAE-4A2C-86FD-B1B15C7EEBF1}" dt="2019-03-18T21:26:12.465" v="356" actId="14100"/>
          <ac:picMkLst>
            <pc:docMk/>
            <pc:sldMk cId="799379220" sldId="293"/>
            <ac:picMk id="4" creationId="{8EE1FF6C-64F1-4FB3-8417-883859A08955}"/>
          </ac:picMkLst>
        </pc:picChg>
        <pc:picChg chg="del">
          <ac:chgData name="Fisher Wu" userId="e4478a19-6447-403a-b9c9-0dbe18121391" providerId="ADAL" clId="{FE430650-ABAE-4A2C-86FD-B1B15C7EEBF1}" dt="2019-03-18T21:16:57.712" v="49" actId="478"/>
          <ac:picMkLst>
            <pc:docMk/>
            <pc:sldMk cId="799379220" sldId="293"/>
            <ac:picMk id="5" creationId="{B02A54A7-E726-4DF2-BD39-1652D50B7BC4}"/>
          </ac:picMkLst>
        </pc:picChg>
        <pc:picChg chg="del mod">
          <ac:chgData name="Fisher Wu" userId="e4478a19-6447-403a-b9c9-0dbe18121391" providerId="ADAL" clId="{FE430650-ABAE-4A2C-86FD-B1B15C7EEBF1}" dt="2019-03-18T21:17:11.422" v="51" actId="478"/>
          <ac:picMkLst>
            <pc:docMk/>
            <pc:sldMk cId="799379220" sldId="293"/>
            <ac:picMk id="9" creationId="{5C7AE167-B99A-49E6-91C6-FFA707B2ED3B}"/>
          </ac:picMkLst>
        </pc:picChg>
      </pc:sldChg>
      <pc:sldChg chg="addSp delSp modSp">
        <pc:chgData name="Fisher Wu" userId="e4478a19-6447-403a-b9c9-0dbe18121391" providerId="ADAL" clId="{FE430650-ABAE-4A2C-86FD-B1B15C7EEBF1}" dt="2019-03-18T21:49:18.195" v="1147" actId="732"/>
        <pc:sldMkLst>
          <pc:docMk/>
          <pc:sldMk cId="2403532217" sldId="294"/>
        </pc:sldMkLst>
        <pc:spChg chg="mod">
          <ac:chgData name="Fisher Wu" userId="e4478a19-6447-403a-b9c9-0dbe18121391" providerId="ADAL" clId="{FE430650-ABAE-4A2C-86FD-B1B15C7EEBF1}" dt="2019-03-18T21:45:18.291" v="1024" actId="313"/>
          <ac:spMkLst>
            <pc:docMk/>
            <pc:sldMk cId="2403532217" sldId="294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1:45:51.678" v="1107" actId="20577"/>
          <ac:spMkLst>
            <pc:docMk/>
            <pc:sldMk cId="2403532217" sldId="294"/>
            <ac:spMk id="3" creationId="{00000000-0000-0000-0000-000000000000}"/>
          </ac:spMkLst>
        </pc:spChg>
        <pc:spChg chg="add mod">
          <ac:chgData name="Fisher Wu" userId="e4478a19-6447-403a-b9c9-0dbe18121391" providerId="ADAL" clId="{FE430650-ABAE-4A2C-86FD-B1B15C7EEBF1}" dt="2019-03-18T21:47:15.375" v="1117" actId="14100"/>
          <ac:spMkLst>
            <pc:docMk/>
            <pc:sldMk cId="2403532217" sldId="294"/>
            <ac:spMk id="6" creationId="{6C0241F2-051A-4C3F-B7AA-09FF43392DE4}"/>
          </ac:spMkLst>
        </pc:spChg>
        <pc:picChg chg="add mod modCrop">
          <ac:chgData name="Fisher Wu" userId="e4478a19-6447-403a-b9c9-0dbe18121391" providerId="ADAL" clId="{FE430650-ABAE-4A2C-86FD-B1B15C7EEBF1}" dt="2019-03-18T21:49:18.195" v="1147" actId="732"/>
          <ac:picMkLst>
            <pc:docMk/>
            <pc:sldMk cId="2403532217" sldId="294"/>
            <ac:picMk id="4" creationId="{72BA8F62-E893-45CA-AA5B-444CAF38C8E2}"/>
          </ac:picMkLst>
        </pc:picChg>
        <pc:picChg chg="del">
          <ac:chgData name="Fisher Wu" userId="e4478a19-6447-403a-b9c9-0dbe18121391" providerId="ADAL" clId="{FE430650-ABAE-4A2C-86FD-B1B15C7EEBF1}" dt="2019-03-18T21:45:20.578" v="1025" actId="478"/>
          <ac:picMkLst>
            <pc:docMk/>
            <pc:sldMk cId="2403532217" sldId="294"/>
            <ac:picMk id="5" creationId="{DD86186B-5F98-4DB5-972F-13A5F7B5E86A}"/>
          </ac:picMkLst>
        </pc:picChg>
      </pc:sldChg>
      <pc:sldChg chg="addSp delSp modSp">
        <pc:chgData name="Fisher Wu" userId="e4478a19-6447-403a-b9c9-0dbe18121391" providerId="ADAL" clId="{FE430650-ABAE-4A2C-86FD-B1B15C7EEBF1}" dt="2019-03-18T21:40:55.383" v="778" actId="20577"/>
        <pc:sldMkLst>
          <pc:docMk/>
          <pc:sldMk cId="214160418" sldId="295"/>
        </pc:sldMkLst>
        <pc:spChg chg="mod">
          <ac:chgData name="Fisher Wu" userId="e4478a19-6447-403a-b9c9-0dbe18121391" providerId="ADAL" clId="{FE430650-ABAE-4A2C-86FD-B1B15C7EEBF1}" dt="2019-03-18T21:38:47.383" v="752" actId="14100"/>
          <ac:spMkLst>
            <pc:docMk/>
            <pc:sldMk cId="214160418" sldId="295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1:40:55.383" v="778" actId="20577"/>
          <ac:spMkLst>
            <pc:docMk/>
            <pc:sldMk cId="214160418" sldId="295"/>
            <ac:spMk id="3" creationId="{00000000-0000-0000-0000-000000000000}"/>
          </ac:spMkLst>
        </pc:spChg>
        <pc:spChg chg="del">
          <ac:chgData name="Fisher Wu" userId="e4478a19-6447-403a-b9c9-0dbe18121391" providerId="ADAL" clId="{FE430650-ABAE-4A2C-86FD-B1B15C7EEBF1}" dt="2019-03-18T21:36:34.611" v="723" actId="478"/>
          <ac:spMkLst>
            <pc:docMk/>
            <pc:sldMk cId="214160418" sldId="295"/>
            <ac:spMk id="7" creationId="{F8333BDA-6982-4058-8926-A0DEE9BD60E9}"/>
          </ac:spMkLst>
        </pc:spChg>
        <pc:spChg chg="del">
          <ac:chgData name="Fisher Wu" userId="e4478a19-6447-403a-b9c9-0dbe18121391" providerId="ADAL" clId="{FE430650-ABAE-4A2C-86FD-B1B15C7EEBF1}" dt="2019-03-18T21:36:35.146" v="724" actId="478"/>
          <ac:spMkLst>
            <pc:docMk/>
            <pc:sldMk cId="214160418" sldId="295"/>
            <ac:spMk id="8" creationId="{A8FEB15B-9843-4352-8A0A-F55EF1FC2625}"/>
          </ac:spMkLst>
        </pc:spChg>
        <pc:spChg chg="del">
          <ac:chgData name="Fisher Wu" userId="e4478a19-6447-403a-b9c9-0dbe18121391" providerId="ADAL" clId="{FE430650-ABAE-4A2C-86FD-B1B15C7EEBF1}" dt="2019-03-18T21:36:35.771" v="725" actId="478"/>
          <ac:spMkLst>
            <pc:docMk/>
            <pc:sldMk cId="214160418" sldId="295"/>
            <ac:spMk id="9" creationId="{78185A11-4A1A-46DC-9D19-4856D60C4D05}"/>
          </ac:spMkLst>
        </pc:spChg>
        <pc:picChg chg="del">
          <ac:chgData name="Fisher Wu" userId="e4478a19-6447-403a-b9c9-0dbe18121391" providerId="ADAL" clId="{FE430650-ABAE-4A2C-86FD-B1B15C7EEBF1}" dt="2019-03-18T21:36:33.891" v="722" actId="478"/>
          <ac:picMkLst>
            <pc:docMk/>
            <pc:sldMk cId="214160418" sldId="295"/>
            <ac:picMk id="4" creationId="{54F89EF9-A5F1-4A13-A4E7-FF89B94650F8}"/>
          </ac:picMkLst>
        </pc:picChg>
        <pc:picChg chg="add mod modCrop">
          <ac:chgData name="Fisher Wu" userId="e4478a19-6447-403a-b9c9-0dbe18121391" providerId="ADAL" clId="{FE430650-ABAE-4A2C-86FD-B1B15C7EEBF1}" dt="2019-03-18T21:38:35.449" v="744" actId="1076"/>
          <ac:picMkLst>
            <pc:docMk/>
            <pc:sldMk cId="214160418" sldId="295"/>
            <ac:picMk id="5" creationId="{2A15C12E-83A2-4383-8EBD-4AD289871135}"/>
          </ac:picMkLst>
        </pc:picChg>
      </pc:sldChg>
      <pc:sldChg chg="addSp delSp modSp">
        <pc:chgData name="Fisher Wu" userId="e4478a19-6447-403a-b9c9-0dbe18121391" providerId="ADAL" clId="{FE430650-ABAE-4A2C-86FD-B1B15C7EEBF1}" dt="2019-03-18T22:14:34.466" v="1422"/>
        <pc:sldMkLst>
          <pc:docMk/>
          <pc:sldMk cId="1382559853" sldId="296"/>
        </pc:sldMkLst>
        <pc:spChg chg="mod">
          <ac:chgData name="Fisher Wu" userId="e4478a19-6447-403a-b9c9-0dbe18121391" providerId="ADAL" clId="{FE430650-ABAE-4A2C-86FD-B1B15C7EEBF1}" dt="2019-03-18T22:14:34.466" v="1422"/>
          <ac:spMkLst>
            <pc:docMk/>
            <pc:sldMk cId="1382559853" sldId="296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2:14:14.497" v="1418" actId="20577"/>
          <ac:spMkLst>
            <pc:docMk/>
            <pc:sldMk cId="1382559853" sldId="296"/>
            <ac:spMk id="3" creationId="{00000000-0000-0000-0000-000000000000}"/>
          </ac:spMkLst>
        </pc:spChg>
        <pc:spChg chg="del">
          <ac:chgData name="Fisher Wu" userId="e4478a19-6447-403a-b9c9-0dbe18121391" providerId="ADAL" clId="{FE430650-ABAE-4A2C-86FD-B1B15C7EEBF1}" dt="2019-03-18T21:51:19.821" v="1245" actId="478"/>
          <ac:spMkLst>
            <pc:docMk/>
            <pc:sldMk cId="1382559853" sldId="296"/>
            <ac:spMk id="10" creationId="{50EB9706-4382-4B0B-9294-EE7860F293CB}"/>
          </ac:spMkLst>
        </pc:spChg>
        <pc:picChg chg="del">
          <ac:chgData name="Fisher Wu" userId="e4478a19-6447-403a-b9c9-0dbe18121391" providerId="ADAL" clId="{FE430650-ABAE-4A2C-86FD-B1B15C7EEBF1}" dt="2019-03-18T21:51:20.307" v="1246" actId="478"/>
          <ac:picMkLst>
            <pc:docMk/>
            <pc:sldMk cId="1382559853" sldId="296"/>
            <ac:picMk id="4" creationId="{1E29D06F-8D6D-4DE7-BC64-BC8648B1271F}"/>
          </ac:picMkLst>
        </pc:picChg>
        <pc:picChg chg="add del mod modCrop">
          <ac:chgData name="Fisher Wu" userId="e4478a19-6447-403a-b9c9-0dbe18121391" providerId="ADAL" clId="{FE430650-ABAE-4A2C-86FD-B1B15C7EEBF1}" dt="2019-03-18T22:13:40.200" v="1403" actId="478"/>
          <ac:picMkLst>
            <pc:docMk/>
            <pc:sldMk cId="1382559853" sldId="296"/>
            <ac:picMk id="5" creationId="{3D7F61F6-7922-47FA-B9EA-329D7F70C35D}"/>
          </ac:picMkLst>
        </pc:picChg>
        <pc:picChg chg="add mod modCrop">
          <ac:chgData name="Fisher Wu" userId="e4478a19-6447-403a-b9c9-0dbe18121391" providerId="ADAL" clId="{FE430650-ABAE-4A2C-86FD-B1B15C7EEBF1}" dt="2019-03-18T22:14:18.860" v="1419" actId="14100"/>
          <ac:picMkLst>
            <pc:docMk/>
            <pc:sldMk cId="1382559853" sldId="296"/>
            <ac:picMk id="6" creationId="{E03631A3-2FBA-4E23-8836-629682531A21}"/>
          </ac:picMkLst>
        </pc:picChg>
      </pc:sldChg>
      <pc:sldChg chg="del">
        <pc:chgData name="Fisher Wu" userId="e4478a19-6447-403a-b9c9-0dbe18121391" providerId="ADAL" clId="{FE430650-ABAE-4A2C-86FD-B1B15C7EEBF1}" dt="2019-03-18T21:52:12.724" v="1255" actId="2696"/>
        <pc:sldMkLst>
          <pc:docMk/>
          <pc:sldMk cId="3663669441" sldId="297"/>
        </pc:sldMkLst>
      </pc:sldChg>
      <pc:sldChg chg="del">
        <pc:chgData name="Fisher Wu" userId="e4478a19-6447-403a-b9c9-0dbe18121391" providerId="ADAL" clId="{FE430650-ABAE-4A2C-86FD-B1B15C7EEBF1}" dt="2019-03-18T21:32:48.818" v="492" actId="2696"/>
        <pc:sldMkLst>
          <pc:docMk/>
          <pc:sldMk cId="1606396809" sldId="317"/>
        </pc:sldMkLst>
      </pc:sldChg>
      <pc:sldChg chg="del">
        <pc:chgData name="Fisher Wu" userId="e4478a19-6447-403a-b9c9-0dbe18121391" providerId="ADAL" clId="{FE430650-ABAE-4A2C-86FD-B1B15C7EEBF1}" dt="2019-03-18T21:32:48.813" v="490" actId="2696"/>
        <pc:sldMkLst>
          <pc:docMk/>
          <pc:sldMk cId="3468181528" sldId="318"/>
        </pc:sldMkLst>
      </pc:sldChg>
      <pc:sldChg chg="del">
        <pc:chgData name="Fisher Wu" userId="e4478a19-6447-403a-b9c9-0dbe18121391" providerId="ADAL" clId="{FE430650-ABAE-4A2C-86FD-B1B15C7EEBF1}" dt="2019-03-18T21:21:39.395" v="217" actId="2696"/>
        <pc:sldMkLst>
          <pc:docMk/>
          <pc:sldMk cId="2612343687" sldId="322"/>
        </pc:sldMkLst>
      </pc:sldChg>
      <pc:sldChg chg="addSp delSp modSp">
        <pc:chgData name="Fisher Wu" userId="e4478a19-6447-403a-b9c9-0dbe18121391" providerId="ADAL" clId="{FE430650-ABAE-4A2C-86FD-B1B15C7EEBF1}" dt="2019-03-18T21:25:36.219" v="354" actId="20577"/>
        <pc:sldMkLst>
          <pc:docMk/>
          <pc:sldMk cId="1892074669" sldId="323"/>
        </pc:sldMkLst>
        <pc:spChg chg="mod">
          <ac:chgData name="Fisher Wu" userId="e4478a19-6447-403a-b9c9-0dbe18121391" providerId="ADAL" clId="{FE430650-ABAE-4A2C-86FD-B1B15C7EEBF1}" dt="2019-03-18T21:23:38.862" v="270" actId="20577"/>
          <ac:spMkLst>
            <pc:docMk/>
            <pc:sldMk cId="1892074669" sldId="323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1:25:36.219" v="354" actId="20577"/>
          <ac:spMkLst>
            <pc:docMk/>
            <pc:sldMk cId="1892074669" sldId="323"/>
            <ac:spMk id="3" creationId="{00000000-0000-0000-0000-000000000000}"/>
          </ac:spMkLst>
        </pc:spChg>
        <pc:picChg chg="add mod modCrop">
          <ac:chgData name="Fisher Wu" userId="e4478a19-6447-403a-b9c9-0dbe18121391" providerId="ADAL" clId="{FE430650-ABAE-4A2C-86FD-B1B15C7EEBF1}" dt="2019-03-18T21:25:18.277" v="317" actId="1076"/>
          <ac:picMkLst>
            <pc:docMk/>
            <pc:sldMk cId="1892074669" sldId="323"/>
            <ac:picMk id="4" creationId="{891371F2-23F2-4ACF-9839-8137C0AD9BB8}"/>
          </ac:picMkLst>
        </pc:picChg>
        <pc:picChg chg="del mod">
          <ac:chgData name="Fisher Wu" userId="e4478a19-6447-403a-b9c9-0dbe18121391" providerId="ADAL" clId="{FE430650-ABAE-4A2C-86FD-B1B15C7EEBF1}" dt="2019-03-18T21:24:57.908" v="311" actId="478"/>
          <ac:picMkLst>
            <pc:docMk/>
            <pc:sldMk cId="1892074669" sldId="323"/>
            <ac:picMk id="5" creationId="{B8176D5F-DAB1-4D99-907A-8588FEAA86AB}"/>
          </ac:picMkLst>
        </pc:picChg>
      </pc:sldChg>
      <pc:sldChg chg="addSp delSp modSp">
        <pc:chgData name="Fisher Wu" userId="e4478a19-6447-403a-b9c9-0dbe18121391" providerId="ADAL" clId="{FE430650-ABAE-4A2C-86FD-B1B15C7EEBF1}" dt="2019-03-18T21:35:33.556" v="645" actId="1076"/>
        <pc:sldMkLst>
          <pc:docMk/>
          <pc:sldMk cId="2885382273" sldId="324"/>
        </pc:sldMkLst>
        <pc:spChg chg="mod">
          <ac:chgData name="Fisher Wu" userId="e4478a19-6447-403a-b9c9-0dbe18121391" providerId="ADAL" clId="{FE430650-ABAE-4A2C-86FD-B1B15C7EEBF1}" dt="2019-03-18T21:34:11.017" v="562" actId="20577"/>
          <ac:spMkLst>
            <pc:docMk/>
            <pc:sldMk cId="2885382273" sldId="324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1:34:45.049" v="637" actId="20577"/>
          <ac:spMkLst>
            <pc:docMk/>
            <pc:sldMk cId="2885382273" sldId="324"/>
            <ac:spMk id="3" creationId="{00000000-0000-0000-0000-000000000000}"/>
          </ac:spMkLst>
        </pc:spChg>
        <pc:picChg chg="add mod modCrop">
          <ac:chgData name="Fisher Wu" userId="e4478a19-6447-403a-b9c9-0dbe18121391" providerId="ADAL" clId="{FE430650-ABAE-4A2C-86FD-B1B15C7EEBF1}" dt="2019-03-18T21:35:33.556" v="645" actId="1076"/>
          <ac:picMkLst>
            <pc:docMk/>
            <pc:sldMk cId="2885382273" sldId="324"/>
            <ac:picMk id="4" creationId="{C147458B-F473-4475-A993-407AFA467311}"/>
          </ac:picMkLst>
        </pc:picChg>
        <pc:picChg chg="del">
          <ac:chgData name="Fisher Wu" userId="e4478a19-6447-403a-b9c9-0dbe18121391" providerId="ADAL" clId="{FE430650-ABAE-4A2C-86FD-B1B15C7EEBF1}" dt="2019-03-18T21:35:07.096" v="638" actId="478"/>
          <ac:picMkLst>
            <pc:docMk/>
            <pc:sldMk cId="2885382273" sldId="324"/>
            <ac:picMk id="5" creationId="{BBFC95C7-712B-463E-A16C-FDC84FE5E698}"/>
          </ac:picMkLst>
        </pc:picChg>
      </pc:sldChg>
      <pc:sldChg chg="del">
        <pc:chgData name="Fisher Wu" userId="e4478a19-6447-403a-b9c9-0dbe18121391" providerId="ADAL" clId="{FE430650-ABAE-4A2C-86FD-B1B15C7EEBF1}" dt="2019-03-18T21:52:12.718" v="1254" actId="2696"/>
        <pc:sldMkLst>
          <pc:docMk/>
          <pc:sldMk cId="3890008142" sldId="325"/>
        </pc:sldMkLst>
      </pc:sldChg>
      <pc:sldChg chg="addSp delSp modSp">
        <pc:chgData name="Fisher Wu" userId="e4478a19-6447-403a-b9c9-0dbe18121391" providerId="ADAL" clId="{FE430650-ABAE-4A2C-86FD-B1B15C7EEBF1}" dt="2019-03-18T22:16:06.234" v="1435" actId="1076"/>
        <pc:sldMkLst>
          <pc:docMk/>
          <pc:sldMk cId="3494712387" sldId="326"/>
        </pc:sldMkLst>
        <pc:spChg chg="mod">
          <ac:chgData name="Fisher Wu" userId="e4478a19-6447-403a-b9c9-0dbe18121391" providerId="ADAL" clId="{FE430650-ABAE-4A2C-86FD-B1B15C7EEBF1}" dt="2019-03-18T21:53:03.426" v="1331" actId="20577"/>
          <ac:spMkLst>
            <pc:docMk/>
            <pc:sldMk cId="3494712387" sldId="326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1:56:53.775" v="1383" actId="20577"/>
          <ac:spMkLst>
            <pc:docMk/>
            <pc:sldMk cId="3494712387" sldId="326"/>
            <ac:spMk id="3" creationId="{00000000-0000-0000-0000-000000000000}"/>
          </ac:spMkLst>
        </pc:spChg>
        <pc:picChg chg="del">
          <ac:chgData name="Fisher Wu" userId="e4478a19-6447-403a-b9c9-0dbe18121391" providerId="ADAL" clId="{FE430650-ABAE-4A2C-86FD-B1B15C7EEBF1}" dt="2019-03-18T21:56:55.831" v="1384" actId="478"/>
          <ac:picMkLst>
            <pc:docMk/>
            <pc:sldMk cId="3494712387" sldId="326"/>
            <ac:picMk id="4" creationId="{7C790B9D-DEB9-4964-AF42-BF4F91AE7C09}"/>
          </ac:picMkLst>
        </pc:picChg>
        <pc:picChg chg="add mod modCrop">
          <ac:chgData name="Fisher Wu" userId="e4478a19-6447-403a-b9c9-0dbe18121391" providerId="ADAL" clId="{FE430650-ABAE-4A2C-86FD-B1B15C7EEBF1}" dt="2019-03-18T21:58:11.565" v="1398" actId="14100"/>
          <ac:picMkLst>
            <pc:docMk/>
            <pc:sldMk cId="3494712387" sldId="326"/>
            <ac:picMk id="5" creationId="{BB1E9C20-A385-45B5-A611-BD01EE8542F7}"/>
          </ac:picMkLst>
        </pc:picChg>
        <pc:picChg chg="add del mod modCrop">
          <ac:chgData name="Fisher Wu" userId="e4478a19-6447-403a-b9c9-0dbe18121391" providerId="ADAL" clId="{FE430650-ABAE-4A2C-86FD-B1B15C7EEBF1}" dt="2019-03-18T22:15:44.344" v="1431" actId="478"/>
          <ac:picMkLst>
            <pc:docMk/>
            <pc:sldMk cId="3494712387" sldId="326"/>
            <ac:picMk id="6" creationId="{FE0C40E3-8942-43B2-9DBF-C4345C7E9E9D}"/>
          </ac:picMkLst>
        </pc:picChg>
        <pc:picChg chg="add mod modCrop">
          <ac:chgData name="Fisher Wu" userId="e4478a19-6447-403a-b9c9-0dbe18121391" providerId="ADAL" clId="{FE430650-ABAE-4A2C-86FD-B1B15C7EEBF1}" dt="2019-03-18T22:16:06.234" v="1435" actId="1076"/>
          <ac:picMkLst>
            <pc:docMk/>
            <pc:sldMk cId="3494712387" sldId="326"/>
            <ac:picMk id="7" creationId="{441F5C9F-D2F9-4152-9CBA-E74F72934026}"/>
          </ac:picMkLst>
        </pc:picChg>
      </pc:sldChg>
      <pc:sldChg chg="addSp delSp modSp add">
        <pc:chgData name="Fisher Wu" userId="e4478a19-6447-403a-b9c9-0dbe18121391" providerId="ADAL" clId="{FE430650-ABAE-4A2C-86FD-B1B15C7EEBF1}" dt="2019-03-18T21:31:04.201" v="489" actId="1076"/>
        <pc:sldMkLst>
          <pc:docMk/>
          <pc:sldMk cId="685994432" sldId="327"/>
        </pc:sldMkLst>
        <pc:spChg chg="mod">
          <ac:chgData name="Fisher Wu" userId="e4478a19-6447-403a-b9c9-0dbe18121391" providerId="ADAL" clId="{FE430650-ABAE-4A2C-86FD-B1B15C7EEBF1}" dt="2019-03-18T21:30:58.294" v="486" actId="27636"/>
          <ac:spMkLst>
            <pc:docMk/>
            <pc:sldMk cId="685994432" sldId="327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1:30:43.673" v="481" actId="14100"/>
          <ac:spMkLst>
            <pc:docMk/>
            <pc:sldMk cId="685994432" sldId="327"/>
            <ac:spMk id="3" creationId="{00000000-0000-0000-0000-000000000000}"/>
          </ac:spMkLst>
        </pc:spChg>
        <pc:picChg chg="del">
          <ac:chgData name="Fisher Wu" userId="e4478a19-6447-403a-b9c9-0dbe18121391" providerId="ADAL" clId="{FE430650-ABAE-4A2C-86FD-B1B15C7EEBF1}" dt="2019-03-18T21:30:21.733" v="476" actId="478"/>
          <ac:picMkLst>
            <pc:docMk/>
            <pc:sldMk cId="685994432" sldId="327"/>
            <ac:picMk id="4" creationId="{891371F2-23F2-4ACF-9839-8137C0AD9BB8}"/>
          </ac:picMkLst>
        </pc:picChg>
        <pc:picChg chg="add mod modCrop">
          <ac:chgData name="Fisher Wu" userId="e4478a19-6447-403a-b9c9-0dbe18121391" providerId="ADAL" clId="{FE430650-ABAE-4A2C-86FD-B1B15C7EEBF1}" dt="2019-03-18T21:31:04.201" v="489" actId="1076"/>
          <ac:picMkLst>
            <pc:docMk/>
            <pc:sldMk cId="685994432" sldId="327"/>
            <ac:picMk id="5" creationId="{27FDFD02-79D5-491F-8EB7-37203C01657A}"/>
          </ac:picMkLst>
        </pc:picChg>
      </pc:sldChg>
      <pc:sldChg chg="addSp delSp modSp add">
        <pc:chgData name="Fisher Wu" userId="e4478a19-6447-403a-b9c9-0dbe18121391" providerId="ADAL" clId="{FE430650-ABAE-4A2C-86FD-B1B15C7EEBF1}" dt="2019-03-18T21:40:52.591" v="777" actId="20577"/>
        <pc:sldMkLst>
          <pc:docMk/>
          <pc:sldMk cId="1191710073" sldId="328"/>
        </pc:sldMkLst>
        <pc:spChg chg="mod">
          <ac:chgData name="Fisher Wu" userId="e4478a19-6447-403a-b9c9-0dbe18121391" providerId="ADAL" clId="{FE430650-ABAE-4A2C-86FD-B1B15C7EEBF1}" dt="2019-03-18T21:39:16.802" v="768" actId="20577"/>
          <ac:spMkLst>
            <pc:docMk/>
            <pc:sldMk cId="1191710073" sldId="328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1:40:52.591" v="777" actId="20577"/>
          <ac:spMkLst>
            <pc:docMk/>
            <pc:sldMk cId="1191710073" sldId="328"/>
            <ac:spMk id="3" creationId="{00000000-0000-0000-0000-000000000000}"/>
          </ac:spMkLst>
        </pc:spChg>
        <pc:picChg chg="add mod modCrop">
          <ac:chgData name="Fisher Wu" userId="e4478a19-6447-403a-b9c9-0dbe18121391" providerId="ADAL" clId="{FE430650-ABAE-4A2C-86FD-B1B15C7EEBF1}" dt="2019-03-18T21:40:49.915" v="776" actId="14100"/>
          <ac:picMkLst>
            <pc:docMk/>
            <pc:sldMk cId="1191710073" sldId="328"/>
            <ac:picMk id="4" creationId="{DC23A3A1-5369-4668-BF53-6B096AEE1481}"/>
          </ac:picMkLst>
        </pc:picChg>
        <pc:picChg chg="del">
          <ac:chgData name="Fisher Wu" userId="e4478a19-6447-403a-b9c9-0dbe18121391" providerId="ADAL" clId="{FE430650-ABAE-4A2C-86FD-B1B15C7EEBF1}" dt="2019-03-18T21:39:20.572" v="769" actId="478"/>
          <ac:picMkLst>
            <pc:docMk/>
            <pc:sldMk cId="1191710073" sldId="328"/>
            <ac:picMk id="5" creationId="{2A15C12E-83A2-4383-8EBD-4AD289871135}"/>
          </ac:picMkLst>
        </pc:picChg>
      </pc:sldChg>
      <pc:sldChg chg="addSp delSp modSp add">
        <pc:chgData name="Fisher Wu" userId="e4478a19-6447-403a-b9c9-0dbe18121391" providerId="ADAL" clId="{FE430650-ABAE-4A2C-86FD-B1B15C7EEBF1}" dt="2019-03-18T21:50:10.373" v="1162" actId="14100"/>
        <pc:sldMkLst>
          <pc:docMk/>
          <pc:sldMk cId="1410618611" sldId="329"/>
        </pc:sldMkLst>
        <pc:spChg chg="mod">
          <ac:chgData name="Fisher Wu" userId="e4478a19-6447-403a-b9c9-0dbe18121391" providerId="ADAL" clId="{FE430650-ABAE-4A2C-86FD-B1B15C7EEBF1}" dt="2019-03-18T21:48:33.450" v="1140" actId="20577"/>
          <ac:spMkLst>
            <pc:docMk/>
            <pc:sldMk cId="1410618611" sldId="329"/>
            <ac:spMk id="3" creationId="{00000000-0000-0000-0000-000000000000}"/>
          </ac:spMkLst>
        </pc:spChg>
        <pc:spChg chg="del mod">
          <ac:chgData name="Fisher Wu" userId="e4478a19-6447-403a-b9c9-0dbe18121391" providerId="ADAL" clId="{FE430650-ABAE-4A2C-86FD-B1B15C7EEBF1}" dt="2019-03-18T21:49:43.004" v="1150"/>
          <ac:spMkLst>
            <pc:docMk/>
            <pc:sldMk cId="1410618611" sldId="329"/>
            <ac:spMk id="6" creationId="{6C0241F2-051A-4C3F-B7AA-09FF43392DE4}"/>
          </ac:spMkLst>
        </pc:spChg>
        <pc:spChg chg="add mod">
          <ac:chgData name="Fisher Wu" userId="e4478a19-6447-403a-b9c9-0dbe18121391" providerId="ADAL" clId="{FE430650-ABAE-4A2C-86FD-B1B15C7EEBF1}" dt="2019-03-18T21:50:10.373" v="1162" actId="14100"/>
          <ac:spMkLst>
            <pc:docMk/>
            <pc:sldMk cId="1410618611" sldId="329"/>
            <ac:spMk id="7" creationId="{FA0A0FE1-7A6C-4314-B229-D4DFA5A80063}"/>
          </ac:spMkLst>
        </pc:spChg>
        <pc:picChg chg="del">
          <ac:chgData name="Fisher Wu" userId="e4478a19-6447-403a-b9c9-0dbe18121391" providerId="ADAL" clId="{FE430650-ABAE-4A2C-86FD-B1B15C7EEBF1}" dt="2019-03-18T21:47:59.248" v="1119" actId="478"/>
          <ac:picMkLst>
            <pc:docMk/>
            <pc:sldMk cId="1410618611" sldId="329"/>
            <ac:picMk id="4" creationId="{72BA8F62-E893-45CA-AA5B-444CAF38C8E2}"/>
          </ac:picMkLst>
        </pc:picChg>
        <pc:picChg chg="add mod modCrop">
          <ac:chgData name="Fisher Wu" userId="e4478a19-6447-403a-b9c9-0dbe18121391" providerId="ADAL" clId="{FE430650-ABAE-4A2C-86FD-B1B15C7EEBF1}" dt="2019-03-18T21:49:40.735" v="1149" actId="14100"/>
          <ac:picMkLst>
            <pc:docMk/>
            <pc:sldMk cId="1410618611" sldId="329"/>
            <ac:picMk id="5" creationId="{42D88642-49F6-4558-98C1-99D8FB86EB19}"/>
          </ac:picMkLst>
        </pc:picChg>
      </pc:sldChg>
      <pc:sldChg chg="addSp delSp modSp add del">
        <pc:chgData name="Fisher Wu" userId="e4478a19-6447-403a-b9c9-0dbe18121391" providerId="ADAL" clId="{FE430650-ABAE-4A2C-86FD-B1B15C7EEBF1}" dt="2019-03-18T22:15:24.518" v="1430" actId="14100"/>
        <pc:sldMkLst>
          <pc:docMk/>
          <pc:sldMk cId="1677275615" sldId="330"/>
        </pc:sldMkLst>
        <pc:spChg chg="mod">
          <ac:chgData name="Fisher Wu" userId="e4478a19-6447-403a-b9c9-0dbe18121391" providerId="ADAL" clId="{FE430650-ABAE-4A2C-86FD-B1B15C7EEBF1}" dt="2019-03-18T22:14:28.807" v="1421"/>
          <ac:spMkLst>
            <pc:docMk/>
            <pc:sldMk cId="1677275615" sldId="330"/>
            <ac:spMk id="2" creationId="{00000000-0000-0000-0000-000000000000}"/>
          </ac:spMkLst>
        </pc:spChg>
        <pc:spChg chg="mod">
          <ac:chgData name="Fisher Wu" userId="e4478a19-6447-403a-b9c9-0dbe18121391" providerId="ADAL" clId="{FE430650-ABAE-4A2C-86FD-B1B15C7EEBF1}" dt="2019-03-18T22:14:24.733" v="1420"/>
          <ac:spMkLst>
            <pc:docMk/>
            <pc:sldMk cId="1677275615" sldId="330"/>
            <ac:spMk id="3" creationId="{00000000-0000-0000-0000-000000000000}"/>
          </ac:spMkLst>
        </pc:spChg>
        <pc:picChg chg="add mod modCrop">
          <ac:chgData name="Fisher Wu" userId="e4478a19-6447-403a-b9c9-0dbe18121391" providerId="ADAL" clId="{FE430650-ABAE-4A2C-86FD-B1B15C7EEBF1}" dt="2019-03-18T22:15:24.518" v="1430" actId="14100"/>
          <ac:picMkLst>
            <pc:docMk/>
            <pc:sldMk cId="1677275615" sldId="330"/>
            <ac:picMk id="4" creationId="{EDFEAB1B-6057-4B07-893E-F2946F452521}"/>
          </ac:picMkLst>
        </pc:picChg>
        <pc:picChg chg="del">
          <ac:chgData name="Fisher Wu" userId="e4478a19-6447-403a-b9c9-0dbe18121391" providerId="ADAL" clId="{FE430650-ABAE-4A2C-86FD-B1B15C7EEBF1}" dt="2019-03-18T22:14:55.365" v="1425" actId="478"/>
          <ac:picMkLst>
            <pc:docMk/>
            <pc:sldMk cId="1677275615" sldId="330"/>
            <ac:picMk id="5" creationId="{3D7F61F6-7922-47FA-B9EA-329D7F70C35D}"/>
          </ac:picMkLst>
        </pc:picChg>
      </pc:sldChg>
    </pc:docChg>
  </pc:docChgLst>
  <pc:docChgLst>
    <pc:chgData name="Fisher Wu" userId="e4478a19-6447-403a-b9c9-0dbe18121391" providerId="ADAL" clId="{A5587973-8BA4-4D30-B80F-D3697C6E6893}"/>
    <pc:docChg chg="undo custSel addSld delSld modSld sldOrd">
      <pc:chgData name="Fisher Wu" userId="e4478a19-6447-403a-b9c9-0dbe18121391" providerId="ADAL" clId="{A5587973-8BA4-4D30-B80F-D3697C6E6893}" dt="2019-01-29T04:15:21.909" v="2881" actId="14100"/>
      <pc:docMkLst>
        <pc:docMk/>
      </pc:docMkLst>
      <pc:sldChg chg="modSp">
        <pc:chgData name="Fisher Wu" userId="e4478a19-6447-403a-b9c9-0dbe18121391" providerId="ADAL" clId="{A5587973-8BA4-4D30-B80F-D3697C6E6893}" dt="2019-01-28T21:03:09.391" v="166" actId="20577"/>
        <pc:sldMkLst>
          <pc:docMk/>
          <pc:sldMk cId="41207548" sldId="256"/>
        </pc:sldMkLst>
        <pc:spChg chg="mod">
          <ac:chgData name="Fisher Wu" userId="e4478a19-6447-403a-b9c9-0dbe18121391" providerId="ADAL" clId="{A5587973-8BA4-4D30-B80F-D3697C6E6893}" dt="2019-01-28T21:03:09.391" v="166" actId="20577"/>
          <ac:spMkLst>
            <pc:docMk/>
            <pc:sldMk cId="41207548" sldId="256"/>
            <ac:spMk id="2" creationId="{00000000-0000-0000-0000-000000000000}"/>
          </ac:spMkLst>
        </pc:spChg>
      </pc:sldChg>
      <pc:sldChg chg="modSp">
        <pc:chgData name="Fisher Wu" userId="e4478a19-6447-403a-b9c9-0dbe18121391" providerId="ADAL" clId="{A5587973-8BA4-4D30-B80F-D3697C6E6893}" dt="2019-01-29T02:16:51.543" v="2386" actId="20577"/>
        <pc:sldMkLst>
          <pc:docMk/>
          <pc:sldMk cId="3254334856" sldId="258"/>
        </pc:sldMkLst>
        <pc:spChg chg="mod">
          <ac:chgData name="Fisher Wu" userId="e4478a19-6447-403a-b9c9-0dbe18121391" providerId="ADAL" clId="{A5587973-8BA4-4D30-B80F-D3697C6E6893}" dt="2019-01-29T02:16:51.543" v="2386" actId="20577"/>
          <ac:spMkLst>
            <pc:docMk/>
            <pc:sldMk cId="3254334856" sldId="258"/>
            <ac:spMk id="3" creationId="{00000000-0000-0000-0000-000000000000}"/>
          </ac:spMkLst>
        </pc:spChg>
      </pc:sldChg>
      <pc:sldChg chg="addSp delSp modSp add">
        <pc:chgData name="Fisher Wu" userId="e4478a19-6447-403a-b9c9-0dbe18121391" providerId="ADAL" clId="{A5587973-8BA4-4D30-B80F-D3697C6E6893}" dt="2019-01-28T21:21:35.367" v="438" actId="1076"/>
        <pc:sldMkLst>
          <pc:docMk/>
          <pc:sldMk cId="3802980923" sldId="290"/>
        </pc:sldMkLst>
        <pc:spChg chg="mod">
          <ac:chgData name="Fisher Wu" userId="e4478a19-6447-403a-b9c9-0dbe18121391" providerId="ADAL" clId="{A5587973-8BA4-4D30-B80F-D3697C6E6893}" dt="2019-01-28T21:20:52.056" v="428" actId="6549"/>
          <ac:spMkLst>
            <pc:docMk/>
            <pc:sldMk cId="3802980923" sldId="290"/>
            <ac:spMk id="3" creationId="{00000000-0000-0000-0000-000000000000}"/>
          </ac:spMkLst>
        </pc:spChg>
        <pc:picChg chg="add mod modCrop">
          <ac:chgData name="Fisher Wu" userId="e4478a19-6447-403a-b9c9-0dbe18121391" providerId="ADAL" clId="{A5587973-8BA4-4D30-B80F-D3697C6E6893}" dt="2019-01-28T21:21:35.367" v="438" actId="1076"/>
          <ac:picMkLst>
            <pc:docMk/>
            <pc:sldMk cId="3802980923" sldId="290"/>
            <ac:picMk id="4" creationId="{7A122439-81B6-4E60-8970-69753A26C0B0}"/>
          </ac:picMkLst>
        </pc:picChg>
        <pc:picChg chg="del">
          <ac:chgData name="Fisher Wu" userId="e4478a19-6447-403a-b9c9-0dbe18121391" providerId="ADAL" clId="{A5587973-8BA4-4D30-B80F-D3697C6E6893}" dt="2019-01-28T21:20:18.694" v="384" actId="478"/>
          <ac:picMkLst>
            <pc:docMk/>
            <pc:sldMk cId="3802980923" sldId="290"/>
            <ac:picMk id="9" creationId="{8F3C4F30-5047-4254-B63B-84B35155B643}"/>
          </ac:picMkLst>
        </pc:picChg>
        <pc:picChg chg="del">
          <ac:chgData name="Fisher Wu" userId="e4478a19-6447-403a-b9c9-0dbe18121391" providerId="ADAL" clId="{A5587973-8BA4-4D30-B80F-D3697C6E6893}" dt="2019-01-28T21:20:19.225" v="385" actId="478"/>
          <ac:picMkLst>
            <pc:docMk/>
            <pc:sldMk cId="3802980923" sldId="290"/>
            <ac:picMk id="10" creationId="{96F101FE-D158-4BBE-9A78-F0D08D591189}"/>
          </ac:picMkLst>
        </pc:picChg>
      </pc:sldChg>
      <pc:sldChg chg="addSp delSp modSp add">
        <pc:chgData name="Fisher Wu" userId="e4478a19-6447-403a-b9c9-0dbe18121391" providerId="ADAL" clId="{A5587973-8BA4-4D30-B80F-D3697C6E6893}" dt="2019-01-28T22:10:32.278" v="838" actId="1076"/>
        <pc:sldMkLst>
          <pc:docMk/>
          <pc:sldMk cId="3708418597" sldId="291"/>
        </pc:sldMkLst>
        <pc:spChg chg="mod">
          <ac:chgData name="Fisher Wu" userId="e4478a19-6447-403a-b9c9-0dbe18121391" providerId="ADAL" clId="{A5587973-8BA4-4D30-B80F-D3697C6E6893}" dt="2019-01-28T21:45:23.031" v="663" actId="20577"/>
          <ac:spMkLst>
            <pc:docMk/>
            <pc:sldMk cId="3708418597" sldId="291"/>
            <ac:spMk id="2" creationId="{00000000-0000-0000-0000-000000000000}"/>
          </ac:spMkLst>
        </pc:spChg>
        <pc:spChg chg="mod">
          <ac:chgData name="Fisher Wu" userId="e4478a19-6447-403a-b9c9-0dbe18121391" providerId="ADAL" clId="{A5587973-8BA4-4D30-B80F-D3697C6E6893}" dt="2019-01-28T22:10:18.783" v="836" actId="20577"/>
          <ac:spMkLst>
            <pc:docMk/>
            <pc:sldMk cId="3708418597" sldId="291"/>
            <ac:spMk id="3" creationId="{00000000-0000-0000-0000-000000000000}"/>
          </ac:spMkLst>
        </pc:spChg>
        <pc:spChg chg="add mod ord">
          <ac:chgData name="Fisher Wu" userId="e4478a19-6447-403a-b9c9-0dbe18121391" providerId="ADAL" clId="{A5587973-8BA4-4D30-B80F-D3697C6E6893}" dt="2019-01-28T22:09:55.430" v="760" actId="1076"/>
          <ac:spMkLst>
            <pc:docMk/>
            <pc:sldMk cId="3708418597" sldId="291"/>
            <ac:spMk id="7" creationId="{207E78D9-0901-4E06-A2B8-E88D4A31D314}"/>
          </ac:spMkLst>
        </pc:spChg>
        <pc:spChg chg="add mod">
          <ac:chgData name="Fisher Wu" userId="e4478a19-6447-403a-b9c9-0dbe18121391" providerId="ADAL" clId="{A5587973-8BA4-4D30-B80F-D3697C6E6893}" dt="2019-01-28T22:10:32.278" v="838" actId="1076"/>
          <ac:spMkLst>
            <pc:docMk/>
            <pc:sldMk cId="3708418597" sldId="291"/>
            <ac:spMk id="11" creationId="{9F052CA0-380B-48F3-A417-114DE6CC3D6B}"/>
          </ac:spMkLst>
        </pc:spChg>
        <pc:picChg chg="add del mod modCrop">
          <ac:chgData name="Fisher Wu" userId="e4478a19-6447-403a-b9c9-0dbe18121391" providerId="ADAL" clId="{A5587973-8BA4-4D30-B80F-D3697C6E6893}" dt="2019-01-28T21:42:04.181" v="645" actId="478"/>
          <ac:picMkLst>
            <pc:docMk/>
            <pc:sldMk cId="3708418597" sldId="291"/>
            <ac:picMk id="4" creationId="{201ECFB0-BDA5-425F-9342-D0B5D092F8A7}"/>
          </ac:picMkLst>
        </pc:picChg>
        <pc:picChg chg="add del mod modCrop">
          <ac:chgData name="Fisher Wu" userId="e4478a19-6447-403a-b9c9-0dbe18121391" providerId="ADAL" clId="{A5587973-8BA4-4D30-B80F-D3697C6E6893}" dt="2019-01-28T22:09:06.987" v="747" actId="478"/>
          <ac:picMkLst>
            <pc:docMk/>
            <pc:sldMk cId="3708418597" sldId="291"/>
            <ac:picMk id="5" creationId="{D4FD30F2-E382-457D-A1D4-5A8ACFB59102}"/>
          </ac:picMkLst>
        </pc:picChg>
        <pc:picChg chg="add mod ord modCrop">
          <ac:chgData name="Fisher Wu" userId="e4478a19-6447-403a-b9c9-0dbe18121391" providerId="ADAL" clId="{A5587973-8BA4-4D30-B80F-D3697C6E6893}" dt="2019-01-28T22:09:52.952" v="759" actId="167"/>
          <ac:picMkLst>
            <pc:docMk/>
            <pc:sldMk cId="3708418597" sldId="291"/>
            <ac:picMk id="6" creationId="{6F844278-10E9-4A37-B13A-F63C689DD9D4}"/>
          </ac:picMkLst>
        </pc:picChg>
        <pc:picChg chg="del">
          <ac:chgData name="Fisher Wu" userId="e4478a19-6447-403a-b9c9-0dbe18121391" providerId="ADAL" clId="{A5587973-8BA4-4D30-B80F-D3697C6E6893}" dt="2019-01-28T21:38:48.446" v="550" actId="478"/>
          <ac:picMkLst>
            <pc:docMk/>
            <pc:sldMk cId="3708418597" sldId="291"/>
            <ac:picMk id="9" creationId="{8F3C4F30-5047-4254-B63B-84B35155B643}"/>
          </ac:picMkLst>
        </pc:picChg>
        <pc:picChg chg="del">
          <ac:chgData name="Fisher Wu" userId="e4478a19-6447-403a-b9c9-0dbe18121391" providerId="ADAL" clId="{A5587973-8BA4-4D30-B80F-D3697C6E6893}" dt="2019-01-28T21:38:49.039" v="551" actId="478"/>
          <ac:picMkLst>
            <pc:docMk/>
            <pc:sldMk cId="3708418597" sldId="291"/>
            <ac:picMk id="10" creationId="{96F101FE-D158-4BBE-9A78-F0D08D591189}"/>
          </ac:picMkLst>
        </pc:picChg>
      </pc:sldChg>
      <pc:sldChg chg="addSp delSp modSp add">
        <pc:chgData name="Fisher Wu" userId="e4478a19-6447-403a-b9c9-0dbe18121391" providerId="ADAL" clId="{A5587973-8BA4-4D30-B80F-D3697C6E6893}" dt="2019-01-28T21:48:44.664" v="724" actId="1076"/>
        <pc:sldMkLst>
          <pc:docMk/>
          <pc:sldMk cId="814320841" sldId="292"/>
        </pc:sldMkLst>
        <pc:spChg chg="mod">
          <ac:chgData name="Fisher Wu" userId="e4478a19-6447-403a-b9c9-0dbe18121391" providerId="ADAL" clId="{A5587973-8BA4-4D30-B80F-D3697C6E6893}" dt="2019-01-28T21:48:36.035" v="721" actId="6549"/>
          <ac:spMkLst>
            <pc:docMk/>
            <pc:sldMk cId="814320841" sldId="292"/>
            <ac:spMk id="3" creationId="{00000000-0000-0000-0000-000000000000}"/>
          </ac:spMkLst>
        </pc:spChg>
        <pc:spChg chg="add mod">
          <ac:chgData name="Fisher Wu" userId="e4478a19-6447-403a-b9c9-0dbe18121391" providerId="ADAL" clId="{A5587973-8BA4-4D30-B80F-D3697C6E6893}" dt="2019-01-28T21:48:44.664" v="724" actId="1076"/>
          <ac:spMkLst>
            <pc:docMk/>
            <pc:sldMk cId="814320841" sldId="292"/>
            <ac:spMk id="11" creationId="{D3123B00-09C5-4B11-8D4F-1BF642A5446F}"/>
          </ac:spMkLst>
        </pc:spChg>
        <pc:picChg chg="add mod modCrop">
          <ac:chgData name="Fisher Wu" userId="e4478a19-6447-403a-b9c9-0dbe18121391" providerId="ADAL" clId="{A5587973-8BA4-4D30-B80F-D3697C6E6893}" dt="2019-01-28T21:48:34.410" v="720" actId="1076"/>
          <ac:picMkLst>
            <pc:docMk/>
            <pc:sldMk cId="814320841" sldId="292"/>
            <ac:picMk id="4" creationId="{9997F401-E7F8-4DF0-A539-DA6193CCA4D0}"/>
          </ac:picMkLst>
        </pc:picChg>
        <pc:picChg chg="add del mod modCrop">
          <ac:chgData name="Fisher Wu" userId="e4478a19-6447-403a-b9c9-0dbe18121391" providerId="ADAL" clId="{A5587973-8BA4-4D30-B80F-D3697C6E6893}" dt="2019-01-28T21:46:07.554" v="666" actId="478"/>
          <ac:picMkLst>
            <pc:docMk/>
            <pc:sldMk cId="814320841" sldId="292"/>
            <ac:picMk id="5" creationId="{7B544E68-CFC4-4302-B199-BDBE903EFDB5}"/>
          </ac:picMkLst>
        </pc:picChg>
        <pc:picChg chg="add mod modCrop">
          <ac:chgData name="Fisher Wu" userId="e4478a19-6447-403a-b9c9-0dbe18121391" providerId="ADAL" clId="{A5587973-8BA4-4D30-B80F-D3697C6E6893}" dt="2019-01-28T21:48:42.006" v="723" actId="1076"/>
          <ac:picMkLst>
            <pc:docMk/>
            <pc:sldMk cId="814320841" sldId="292"/>
            <ac:picMk id="6" creationId="{8C8DA02B-E63A-417A-8C25-FF680DA3496C}"/>
          </ac:picMkLst>
        </pc:picChg>
        <pc:picChg chg="del mod">
          <ac:chgData name="Fisher Wu" userId="e4478a19-6447-403a-b9c9-0dbe18121391" providerId="ADAL" clId="{A5587973-8BA4-4D30-B80F-D3697C6E6893}" dt="2019-01-28T21:34:33.274" v="533" actId="478"/>
          <ac:picMkLst>
            <pc:docMk/>
            <pc:sldMk cId="814320841" sldId="292"/>
            <ac:picMk id="9" creationId="{8F3C4F30-5047-4254-B63B-84B35155B643}"/>
          </ac:picMkLst>
        </pc:picChg>
        <pc:picChg chg="del">
          <ac:chgData name="Fisher Wu" userId="e4478a19-6447-403a-b9c9-0dbe18121391" providerId="ADAL" clId="{A5587973-8BA4-4D30-B80F-D3697C6E6893}" dt="2019-01-28T21:34:33.852" v="534" actId="478"/>
          <ac:picMkLst>
            <pc:docMk/>
            <pc:sldMk cId="814320841" sldId="292"/>
            <ac:picMk id="10" creationId="{96F101FE-D158-4BBE-9A78-F0D08D591189}"/>
          </ac:picMkLst>
        </pc:picChg>
      </pc:sldChg>
      <pc:sldChg chg="addSp delSp modSp add">
        <pc:chgData name="Fisher Wu" userId="e4478a19-6447-403a-b9c9-0dbe18121391" providerId="ADAL" clId="{A5587973-8BA4-4D30-B80F-D3697C6E6893}" dt="2019-01-29T04:15:21.909" v="2881" actId="14100"/>
        <pc:sldMkLst>
          <pc:docMk/>
          <pc:sldMk cId="799379220" sldId="293"/>
        </pc:sldMkLst>
        <pc:spChg chg="mod">
          <ac:chgData name="Fisher Wu" userId="e4478a19-6447-403a-b9c9-0dbe18121391" providerId="ADAL" clId="{A5587973-8BA4-4D30-B80F-D3697C6E6893}" dt="2019-01-28T21:49:58.396" v="739" actId="20577"/>
          <ac:spMkLst>
            <pc:docMk/>
            <pc:sldMk cId="799379220" sldId="293"/>
            <ac:spMk id="3" creationId="{00000000-0000-0000-0000-000000000000}"/>
          </ac:spMkLst>
        </pc:spChg>
        <pc:picChg chg="del">
          <ac:chgData name="Fisher Wu" userId="e4478a19-6447-403a-b9c9-0dbe18121391" providerId="ADAL" clId="{A5587973-8BA4-4D30-B80F-D3697C6E6893}" dt="2019-01-28T21:46:15.436" v="670" actId="478"/>
          <ac:picMkLst>
            <pc:docMk/>
            <pc:sldMk cId="799379220" sldId="293"/>
            <ac:picMk id="4" creationId="{9997F401-E7F8-4DF0-A539-DA6193CCA4D0}"/>
          </ac:picMkLst>
        </pc:picChg>
        <pc:picChg chg="del mod">
          <ac:chgData name="Fisher Wu" userId="e4478a19-6447-403a-b9c9-0dbe18121391" providerId="ADAL" clId="{A5587973-8BA4-4D30-B80F-D3697C6E6893}" dt="2019-01-28T21:49:31.244" v="727" actId="478"/>
          <ac:picMkLst>
            <pc:docMk/>
            <pc:sldMk cId="799379220" sldId="293"/>
            <ac:picMk id="5" creationId="{7B544E68-CFC4-4302-B199-BDBE903EFDB5}"/>
          </ac:picMkLst>
        </pc:picChg>
        <pc:picChg chg="add mod modCrop">
          <ac:chgData name="Fisher Wu" userId="e4478a19-6447-403a-b9c9-0dbe18121391" providerId="ADAL" clId="{A5587973-8BA4-4D30-B80F-D3697C6E6893}" dt="2019-01-29T04:15:21.909" v="2881" actId="14100"/>
          <ac:picMkLst>
            <pc:docMk/>
            <pc:sldMk cId="799379220" sldId="293"/>
            <ac:picMk id="6" creationId="{911BF38F-520A-4A0D-88C2-D94FCB496381}"/>
          </ac:picMkLst>
        </pc:picChg>
      </pc:sldChg>
      <pc:sldChg chg="addSp delSp modSp add">
        <pc:chgData name="Fisher Wu" userId="e4478a19-6447-403a-b9c9-0dbe18121391" providerId="ADAL" clId="{A5587973-8BA4-4D30-B80F-D3697C6E6893}" dt="2019-01-28T22:14:04.353" v="942" actId="14100"/>
        <pc:sldMkLst>
          <pc:docMk/>
          <pc:sldMk cId="2403532217" sldId="294"/>
        </pc:sldMkLst>
        <pc:spChg chg="mod">
          <ac:chgData name="Fisher Wu" userId="e4478a19-6447-403a-b9c9-0dbe18121391" providerId="ADAL" clId="{A5587973-8BA4-4D30-B80F-D3697C6E6893}" dt="2019-01-28T22:13:06.432" v="935" actId="6549"/>
          <ac:spMkLst>
            <pc:docMk/>
            <pc:sldMk cId="2403532217" sldId="294"/>
            <ac:spMk id="3" creationId="{00000000-0000-0000-0000-000000000000}"/>
          </ac:spMkLst>
        </pc:spChg>
        <pc:spChg chg="del mod">
          <ac:chgData name="Fisher Wu" userId="e4478a19-6447-403a-b9c9-0dbe18121391" providerId="ADAL" clId="{A5587973-8BA4-4D30-B80F-D3697C6E6893}" dt="2019-01-28T22:13:05.047" v="933" actId="478"/>
          <ac:spMkLst>
            <pc:docMk/>
            <pc:sldMk cId="2403532217" sldId="294"/>
            <ac:spMk id="7" creationId="{207E78D9-0901-4E06-A2B8-E88D4A31D314}"/>
          </ac:spMkLst>
        </pc:spChg>
        <pc:spChg chg="del mod">
          <ac:chgData name="Fisher Wu" userId="e4478a19-6447-403a-b9c9-0dbe18121391" providerId="ADAL" clId="{A5587973-8BA4-4D30-B80F-D3697C6E6893}" dt="2019-01-28T22:13:02.679" v="932" actId="478"/>
          <ac:spMkLst>
            <pc:docMk/>
            <pc:sldMk cId="2403532217" sldId="294"/>
            <ac:spMk id="11" creationId="{9F052CA0-380B-48F3-A417-114DE6CC3D6B}"/>
          </ac:spMkLst>
        </pc:spChg>
        <pc:picChg chg="add mod modCrop">
          <ac:chgData name="Fisher Wu" userId="e4478a19-6447-403a-b9c9-0dbe18121391" providerId="ADAL" clId="{A5587973-8BA4-4D30-B80F-D3697C6E6893}" dt="2019-01-28T22:14:04.353" v="942" actId="14100"/>
          <ac:picMkLst>
            <pc:docMk/>
            <pc:sldMk cId="2403532217" sldId="294"/>
            <ac:picMk id="4" creationId="{64387C63-817C-44A1-8899-E07C617B9BCA}"/>
          </ac:picMkLst>
        </pc:picChg>
        <pc:picChg chg="del mod">
          <ac:chgData name="Fisher Wu" userId="e4478a19-6447-403a-b9c9-0dbe18121391" providerId="ADAL" clId="{A5587973-8BA4-4D30-B80F-D3697C6E6893}" dt="2019-01-28T22:13:10.636" v="936" actId="478"/>
          <ac:picMkLst>
            <pc:docMk/>
            <pc:sldMk cId="2403532217" sldId="294"/>
            <ac:picMk id="6" creationId="{6F844278-10E9-4A37-B13A-F63C689DD9D4}"/>
          </ac:picMkLst>
        </pc:picChg>
      </pc:sldChg>
      <pc:sldChg chg="addSp delSp modSp add">
        <pc:chgData name="Fisher Wu" userId="e4478a19-6447-403a-b9c9-0dbe18121391" providerId="ADAL" clId="{A5587973-8BA4-4D30-B80F-D3697C6E6893}" dt="2019-01-28T22:18:17.880" v="1018" actId="1076"/>
        <pc:sldMkLst>
          <pc:docMk/>
          <pc:sldMk cId="214160418" sldId="295"/>
        </pc:sldMkLst>
        <pc:spChg chg="mod">
          <ac:chgData name="Fisher Wu" userId="e4478a19-6447-403a-b9c9-0dbe18121391" providerId="ADAL" clId="{A5587973-8BA4-4D30-B80F-D3697C6E6893}" dt="2019-01-28T22:17:16.711" v="1006" actId="313"/>
          <ac:spMkLst>
            <pc:docMk/>
            <pc:sldMk cId="214160418" sldId="295"/>
            <ac:spMk id="3" creationId="{00000000-0000-0000-0000-000000000000}"/>
          </ac:spMkLst>
        </pc:spChg>
        <pc:spChg chg="add mod">
          <ac:chgData name="Fisher Wu" userId="e4478a19-6447-403a-b9c9-0dbe18121391" providerId="ADAL" clId="{A5587973-8BA4-4D30-B80F-D3697C6E6893}" dt="2019-01-28T22:18:17.880" v="1018" actId="1076"/>
          <ac:spMkLst>
            <pc:docMk/>
            <pc:sldMk cId="214160418" sldId="295"/>
            <ac:spMk id="6" creationId="{98A0C9FA-2924-487E-B6DB-68DBF0F3A464}"/>
          </ac:spMkLst>
        </pc:spChg>
        <pc:picChg chg="del">
          <ac:chgData name="Fisher Wu" userId="e4478a19-6447-403a-b9c9-0dbe18121391" providerId="ADAL" clId="{A5587973-8BA4-4D30-B80F-D3697C6E6893}" dt="2019-01-28T22:17:03.529" v="998" actId="478"/>
          <ac:picMkLst>
            <pc:docMk/>
            <pc:sldMk cId="214160418" sldId="295"/>
            <ac:picMk id="4" creationId="{7A122439-81B6-4E60-8970-69753A26C0B0}"/>
          </ac:picMkLst>
        </pc:picChg>
        <pc:picChg chg="add mod modCrop">
          <ac:chgData name="Fisher Wu" userId="e4478a19-6447-403a-b9c9-0dbe18121391" providerId="ADAL" clId="{A5587973-8BA4-4D30-B80F-D3697C6E6893}" dt="2019-01-28T22:18:09.679" v="1015" actId="1076"/>
          <ac:picMkLst>
            <pc:docMk/>
            <pc:sldMk cId="214160418" sldId="295"/>
            <ac:picMk id="5" creationId="{9DA8D0FA-811D-45BA-8F0C-36231B723846}"/>
          </ac:picMkLst>
        </pc:picChg>
      </pc:sldChg>
      <pc:sldChg chg="addSp delSp modSp add">
        <pc:chgData name="Fisher Wu" userId="e4478a19-6447-403a-b9c9-0dbe18121391" providerId="ADAL" clId="{A5587973-8BA4-4D30-B80F-D3697C6E6893}" dt="2019-01-29T01:23:15.632" v="1693" actId="1036"/>
        <pc:sldMkLst>
          <pc:docMk/>
          <pc:sldMk cId="1382559853" sldId="296"/>
        </pc:sldMkLst>
        <pc:spChg chg="mod">
          <ac:chgData name="Fisher Wu" userId="e4478a19-6447-403a-b9c9-0dbe18121391" providerId="ADAL" clId="{A5587973-8BA4-4D30-B80F-D3697C6E6893}" dt="2019-01-28T22:26:18.716" v="1142"/>
          <ac:spMkLst>
            <pc:docMk/>
            <pc:sldMk cId="1382559853" sldId="296"/>
            <ac:spMk id="3" creationId="{00000000-0000-0000-0000-000000000000}"/>
          </ac:spMkLst>
        </pc:spChg>
        <pc:spChg chg="add mod">
          <ac:chgData name="Fisher Wu" userId="e4478a19-6447-403a-b9c9-0dbe18121391" providerId="ADAL" clId="{A5587973-8BA4-4D30-B80F-D3697C6E6893}" dt="2019-01-29T01:22:57.985" v="1667" actId="14100"/>
          <ac:spMkLst>
            <pc:docMk/>
            <pc:sldMk cId="1382559853" sldId="296"/>
            <ac:spMk id="7" creationId="{90582319-0924-43B5-985D-0802A513DB1C}"/>
          </ac:spMkLst>
        </pc:spChg>
        <pc:spChg chg="add mod">
          <ac:chgData name="Fisher Wu" userId="e4478a19-6447-403a-b9c9-0dbe18121391" providerId="ADAL" clId="{A5587973-8BA4-4D30-B80F-D3697C6E6893}" dt="2019-01-29T01:23:10.343" v="1672" actId="14100"/>
          <ac:spMkLst>
            <pc:docMk/>
            <pc:sldMk cId="1382559853" sldId="296"/>
            <ac:spMk id="8" creationId="{D82E45DB-3FBB-4395-BEE5-EAB3D3A1A033}"/>
          </ac:spMkLst>
        </pc:spChg>
        <pc:spChg chg="add mod">
          <ac:chgData name="Fisher Wu" userId="e4478a19-6447-403a-b9c9-0dbe18121391" providerId="ADAL" clId="{A5587973-8BA4-4D30-B80F-D3697C6E6893}" dt="2019-01-29T01:23:15.632" v="1693" actId="1036"/>
          <ac:spMkLst>
            <pc:docMk/>
            <pc:sldMk cId="1382559853" sldId="296"/>
            <ac:spMk id="9" creationId="{2AFEBAFB-C2B0-45A5-B73F-20767BC4DB94}"/>
          </ac:spMkLst>
        </pc:spChg>
        <pc:picChg chg="del">
          <ac:chgData name="Fisher Wu" userId="e4478a19-6447-403a-b9c9-0dbe18121391" providerId="ADAL" clId="{A5587973-8BA4-4D30-B80F-D3697C6E6893}" dt="2019-01-28T22:21:24.972" v="1084" actId="478"/>
          <ac:picMkLst>
            <pc:docMk/>
            <pc:sldMk cId="1382559853" sldId="296"/>
            <ac:picMk id="4" creationId="{64387C63-817C-44A1-8899-E07C617B9BCA}"/>
          </ac:picMkLst>
        </pc:picChg>
        <pc:picChg chg="add del mod modCrop">
          <ac:chgData name="Fisher Wu" userId="e4478a19-6447-403a-b9c9-0dbe18121391" providerId="ADAL" clId="{A5587973-8BA4-4D30-B80F-D3697C6E6893}" dt="2019-01-28T22:49:16.214" v="1150" actId="478"/>
          <ac:picMkLst>
            <pc:docMk/>
            <pc:sldMk cId="1382559853" sldId="296"/>
            <ac:picMk id="5" creationId="{0FE93DA0-24E0-4AD8-9B1D-C0DDBDAB1D0D}"/>
          </ac:picMkLst>
        </pc:picChg>
        <pc:picChg chg="add mod modCrop">
          <ac:chgData name="Fisher Wu" userId="e4478a19-6447-403a-b9c9-0dbe18121391" providerId="ADAL" clId="{A5587973-8BA4-4D30-B80F-D3697C6E6893}" dt="2019-01-29T01:23:01.152" v="1670" actId="1076"/>
          <ac:picMkLst>
            <pc:docMk/>
            <pc:sldMk cId="1382559853" sldId="296"/>
            <ac:picMk id="6" creationId="{11DF2AD7-2C7D-4FF0-9131-60EC9CD24F71}"/>
          </ac:picMkLst>
        </pc:picChg>
      </pc:sldChg>
    </pc:docChg>
  </pc:docChgLst>
  <pc:docChgLst>
    <pc:chgData name="Fisher Wu" userId="e4478a19-6447-403a-b9c9-0dbe18121391" providerId="ADAL" clId="{0485582B-8247-4A14-870B-F127DB7FC5B1}"/>
    <pc:docChg chg="custSel delSld modSld">
      <pc:chgData name="Fisher Wu" userId="e4478a19-6447-403a-b9c9-0dbe18121391" providerId="ADAL" clId="{0485582B-8247-4A14-870B-F127DB7FC5B1}" dt="2020-10-03T04:39:03.681" v="17" actId="1076"/>
      <pc:docMkLst>
        <pc:docMk/>
      </pc:docMkLst>
      <pc:sldChg chg="modSp mod">
        <pc:chgData name="Fisher Wu" userId="e4478a19-6447-403a-b9c9-0dbe18121391" providerId="ADAL" clId="{0485582B-8247-4A14-870B-F127DB7FC5B1}" dt="2020-10-03T04:35:54.659" v="0" actId="20577"/>
        <pc:sldMkLst>
          <pc:docMk/>
          <pc:sldMk cId="3254334856" sldId="258"/>
        </pc:sldMkLst>
        <pc:spChg chg="mod">
          <ac:chgData name="Fisher Wu" userId="e4478a19-6447-403a-b9c9-0dbe18121391" providerId="ADAL" clId="{0485582B-8247-4A14-870B-F127DB7FC5B1}" dt="2020-10-03T04:35:54.659" v="0" actId="20577"/>
          <ac:spMkLst>
            <pc:docMk/>
            <pc:sldMk cId="3254334856" sldId="258"/>
            <ac:spMk id="3" creationId="{00000000-0000-0000-0000-000000000000}"/>
          </ac:spMkLst>
        </pc:spChg>
      </pc:sldChg>
      <pc:sldChg chg="del">
        <pc:chgData name="Fisher Wu" userId="e4478a19-6447-403a-b9c9-0dbe18121391" providerId="ADAL" clId="{0485582B-8247-4A14-870B-F127DB7FC5B1}" dt="2020-10-03T04:37:27.296" v="9" actId="47"/>
        <pc:sldMkLst>
          <pc:docMk/>
          <pc:sldMk cId="3708418597" sldId="291"/>
        </pc:sldMkLst>
      </pc:sldChg>
      <pc:sldChg chg="del">
        <pc:chgData name="Fisher Wu" userId="e4478a19-6447-403a-b9c9-0dbe18121391" providerId="ADAL" clId="{0485582B-8247-4A14-870B-F127DB7FC5B1}" dt="2020-10-03T04:37:27.296" v="9" actId="47"/>
        <pc:sldMkLst>
          <pc:docMk/>
          <pc:sldMk cId="2403532217" sldId="294"/>
        </pc:sldMkLst>
      </pc:sldChg>
      <pc:sldChg chg="del">
        <pc:chgData name="Fisher Wu" userId="e4478a19-6447-403a-b9c9-0dbe18121391" providerId="ADAL" clId="{0485582B-8247-4A14-870B-F127DB7FC5B1}" dt="2020-10-03T04:37:27.296" v="9" actId="47"/>
        <pc:sldMkLst>
          <pc:docMk/>
          <pc:sldMk cId="3494712387" sldId="326"/>
        </pc:sldMkLst>
      </pc:sldChg>
      <pc:sldChg chg="addSp delSp modSp mod">
        <pc:chgData name="Fisher Wu" userId="e4478a19-6447-403a-b9c9-0dbe18121391" providerId="ADAL" clId="{0485582B-8247-4A14-870B-F127DB7FC5B1}" dt="2020-10-03T04:39:03.681" v="17" actId="1076"/>
        <pc:sldMkLst>
          <pc:docMk/>
          <pc:sldMk cId="1191710073" sldId="328"/>
        </pc:sldMkLst>
        <pc:picChg chg="del mod">
          <ac:chgData name="Fisher Wu" userId="e4478a19-6447-403a-b9c9-0dbe18121391" providerId="ADAL" clId="{0485582B-8247-4A14-870B-F127DB7FC5B1}" dt="2020-10-03T04:38:44.565" v="11" actId="478"/>
          <ac:picMkLst>
            <pc:docMk/>
            <pc:sldMk cId="1191710073" sldId="328"/>
            <ac:picMk id="4" creationId="{DC23A3A1-5369-4668-BF53-6B096AEE1481}"/>
          </ac:picMkLst>
        </pc:picChg>
        <pc:picChg chg="add mod">
          <ac:chgData name="Fisher Wu" userId="e4478a19-6447-403a-b9c9-0dbe18121391" providerId="ADAL" clId="{0485582B-8247-4A14-870B-F127DB7FC5B1}" dt="2020-10-03T04:39:03.681" v="17" actId="1076"/>
          <ac:picMkLst>
            <pc:docMk/>
            <pc:sldMk cId="1191710073" sldId="328"/>
            <ac:picMk id="5" creationId="{CFA2734E-552B-4CD7-BF97-7200B47891C6}"/>
          </ac:picMkLst>
        </pc:picChg>
      </pc:sldChg>
      <pc:sldChg chg="del">
        <pc:chgData name="Fisher Wu" userId="e4478a19-6447-403a-b9c9-0dbe18121391" providerId="ADAL" clId="{0485582B-8247-4A14-870B-F127DB7FC5B1}" dt="2020-10-03T04:37:27.296" v="9" actId="47"/>
        <pc:sldMkLst>
          <pc:docMk/>
          <pc:sldMk cId="1410618611" sldId="329"/>
        </pc:sldMkLst>
      </pc:sldChg>
      <pc:sldChg chg="del">
        <pc:chgData name="Fisher Wu" userId="e4478a19-6447-403a-b9c9-0dbe18121391" providerId="ADAL" clId="{0485582B-8247-4A14-870B-F127DB7FC5B1}" dt="2020-10-03T04:37:27.296" v="9" actId="47"/>
        <pc:sldMkLst>
          <pc:docMk/>
          <pc:sldMk cId="1677275615" sldId="330"/>
        </pc:sldMkLst>
      </pc:sldChg>
      <pc:sldChg chg="del">
        <pc:chgData name="Fisher Wu" userId="e4478a19-6447-403a-b9c9-0dbe18121391" providerId="ADAL" clId="{0485582B-8247-4A14-870B-F127DB7FC5B1}" dt="2020-10-03T04:37:27.296" v="9" actId="47"/>
        <pc:sldMkLst>
          <pc:docMk/>
          <pc:sldMk cId="1770354246" sldId="331"/>
        </pc:sldMkLst>
      </pc:sldChg>
      <pc:sldChg chg="del">
        <pc:chgData name="Fisher Wu" userId="e4478a19-6447-403a-b9c9-0dbe18121391" providerId="ADAL" clId="{0485582B-8247-4A14-870B-F127DB7FC5B1}" dt="2020-10-03T04:37:27.296" v="9" actId="47"/>
        <pc:sldMkLst>
          <pc:docMk/>
          <pc:sldMk cId="2997008174" sldId="338"/>
        </pc:sldMkLst>
      </pc:sldChg>
      <pc:sldChg chg="addSp delSp modSp mod">
        <pc:chgData name="Fisher Wu" userId="e4478a19-6447-403a-b9c9-0dbe18121391" providerId="ADAL" clId="{0485582B-8247-4A14-870B-F127DB7FC5B1}" dt="2020-10-03T04:37:19.078" v="8" actId="1076"/>
        <pc:sldMkLst>
          <pc:docMk/>
          <pc:sldMk cId="2265981817" sldId="339"/>
        </pc:sldMkLst>
        <pc:spChg chg="mod">
          <ac:chgData name="Fisher Wu" userId="e4478a19-6447-403a-b9c9-0dbe18121391" providerId="ADAL" clId="{0485582B-8247-4A14-870B-F127DB7FC5B1}" dt="2020-10-03T04:36:13.921" v="1" actId="20577"/>
          <ac:spMkLst>
            <pc:docMk/>
            <pc:sldMk cId="2265981817" sldId="339"/>
            <ac:spMk id="3" creationId="{00000000-0000-0000-0000-000000000000}"/>
          </ac:spMkLst>
        </pc:spChg>
        <pc:picChg chg="del">
          <ac:chgData name="Fisher Wu" userId="e4478a19-6447-403a-b9c9-0dbe18121391" providerId="ADAL" clId="{0485582B-8247-4A14-870B-F127DB7FC5B1}" dt="2020-10-03T04:36:48.470" v="2" actId="478"/>
          <ac:picMkLst>
            <pc:docMk/>
            <pc:sldMk cId="2265981817" sldId="339"/>
            <ac:picMk id="4" creationId="{DFE95530-400E-4351-A26E-46657735AC4D}"/>
          </ac:picMkLst>
        </pc:picChg>
        <pc:picChg chg="add mod modCrop">
          <ac:chgData name="Fisher Wu" userId="e4478a19-6447-403a-b9c9-0dbe18121391" providerId="ADAL" clId="{0485582B-8247-4A14-870B-F127DB7FC5B1}" dt="2020-10-03T04:37:19.078" v="8" actId="1076"/>
          <ac:picMkLst>
            <pc:docMk/>
            <pc:sldMk cId="2265981817" sldId="339"/>
            <ac:picMk id="5" creationId="{4CA35CD7-AB82-4F2F-A49E-96D251F2AA12}"/>
          </ac:picMkLst>
        </pc:picChg>
      </pc:sldChg>
    </pc:docChg>
  </pc:docChgLst>
  <pc:docChgLst>
    <pc:chgData name="Fisher Wu" userId="e4478a19-6447-403a-b9c9-0dbe18121391" providerId="ADAL" clId="{CEAD662B-EA6E-46B5-B547-FF78569A235C}"/>
    <pc:docChg chg="undo custSel addSld delSld modSld sldOrd">
      <pc:chgData name="Fisher Wu" userId="e4478a19-6447-403a-b9c9-0dbe18121391" providerId="ADAL" clId="{CEAD662B-EA6E-46B5-B547-FF78569A235C}" dt="2019-01-23T19:34:33.067" v="2876" actId="207"/>
      <pc:docMkLst>
        <pc:docMk/>
      </pc:docMkLst>
      <pc:sldChg chg="modSp">
        <pc:chgData name="Fisher Wu" userId="e4478a19-6447-403a-b9c9-0dbe18121391" providerId="ADAL" clId="{CEAD662B-EA6E-46B5-B547-FF78569A235C}" dt="2019-01-11T15:31:34.846" v="40" actId="313"/>
        <pc:sldMkLst>
          <pc:docMk/>
          <pc:sldMk cId="41207548" sldId="256"/>
        </pc:sldMkLst>
        <pc:spChg chg="mod">
          <ac:chgData name="Fisher Wu" userId="e4478a19-6447-403a-b9c9-0dbe18121391" providerId="ADAL" clId="{CEAD662B-EA6E-46B5-B547-FF78569A235C}" dt="2019-01-11T15:31:34.846" v="40" actId="313"/>
          <ac:spMkLst>
            <pc:docMk/>
            <pc:sldMk cId="41207548" sldId="256"/>
            <ac:spMk id="2" creationId="{00000000-0000-0000-0000-000000000000}"/>
          </ac:spMkLst>
        </pc:spChg>
      </pc:sldChg>
      <pc:sldChg chg="modSp add">
        <pc:chgData name="Fisher Wu" userId="e4478a19-6447-403a-b9c9-0dbe18121391" providerId="ADAL" clId="{CEAD662B-EA6E-46B5-B547-FF78569A235C}" dt="2019-01-23T19:16:44.927" v="2875" actId="20577"/>
        <pc:sldMkLst>
          <pc:docMk/>
          <pc:sldMk cId="3254334856" sldId="258"/>
        </pc:sldMkLst>
        <pc:spChg chg="mod">
          <ac:chgData name="Fisher Wu" userId="e4478a19-6447-403a-b9c9-0dbe18121391" providerId="ADAL" clId="{CEAD662B-EA6E-46B5-B547-FF78569A235C}" dt="2019-01-23T19:15:38.623" v="2757" actId="20577"/>
          <ac:spMkLst>
            <pc:docMk/>
            <pc:sldMk cId="3254334856" sldId="258"/>
            <ac:spMk id="2" creationId="{00000000-0000-0000-0000-000000000000}"/>
          </ac:spMkLst>
        </pc:spChg>
        <pc:spChg chg="mod">
          <ac:chgData name="Fisher Wu" userId="e4478a19-6447-403a-b9c9-0dbe18121391" providerId="ADAL" clId="{CEAD662B-EA6E-46B5-B547-FF78569A235C}" dt="2019-01-23T19:16:44.927" v="2875" actId="20577"/>
          <ac:spMkLst>
            <pc:docMk/>
            <pc:sldMk cId="3254334856" sldId="258"/>
            <ac:spMk id="3" creationId="{00000000-0000-0000-0000-000000000000}"/>
          </ac:spMkLst>
        </pc:spChg>
      </pc:sldChg>
    </pc:docChg>
  </pc:docChgLst>
  <pc:docChgLst>
    <pc:chgData name="Fisher Wu" userId="e4478a19-6447-403a-b9c9-0dbe18121391" providerId="ADAL" clId="{0FF7514D-4A29-4220-80B5-188F437DEE20}"/>
    <pc:docChg chg="addSld modSld">
      <pc:chgData name="Fisher Wu" userId="e4478a19-6447-403a-b9c9-0dbe18121391" providerId="ADAL" clId="{0FF7514D-4A29-4220-80B5-188F437DEE20}" dt="2020-10-06T00:05:30.735" v="1"/>
      <pc:docMkLst>
        <pc:docMk/>
      </pc:docMkLst>
      <pc:sldChg chg="modSp">
        <pc:chgData name="Fisher Wu" userId="e4478a19-6447-403a-b9c9-0dbe18121391" providerId="ADAL" clId="{0FF7514D-4A29-4220-80B5-188F437DEE20}" dt="2020-10-06T00:05:18.491" v="0"/>
        <pc:sldMkLst>
          <pc:docMk/>
          <pc:sldMk cId="3254334856" sldId="258"/>
        </pc:sldMkLst>
        <pc:spChg chg="mod">
          <ac:chgData name="Fisher Wu" userId="e4478a19-6447-403a-b9c9-0dbe18121391" providerId="ADAL" clId="{0FF7514D-4A29-4220-80B5-188F437DEE20}" dt="2020-10-06T00:05:18.491" v="0"/>
          <ac:spMkLst>
            <pc:docMk/>
            <pc:sldMk cId="3254334856" sldId="258"/>
            <ac:spMk id="3" creationId="{00000000-0000-0000-0000-000000000000}"/>
          </ac:spMkLst>
        </pc:spChg>
      </pc:sldChg>
      <pc:sldChg chg="add">
        <pc:chgData name="Fisher Wu" userId="e4478a19-6447-403a-b9c9-0dbe18121391" providerId="ADAL" clId="{0FF7514D-4A29-4220-80B5-188F437DEE20}" dt="2020-10-06T00:05:30.735" v="1"/>
        <pc:sldMkLst>
          <pc:docMk/>
          <pc:sldMk cId="3699140177" sldId="333"/>
        </pc:sldMkLst>
      </pc:sldChg>
      <pc:sldChg chg="add">
        <pc:chgData name="Fisher Wu" userId="e4478a19-6447-403a-b9c9-0dbe18121391" providerId="ADAL" clId="{0FF7514D-4A29-4220-80B5-188F437DEE20}" dt="2020-10-06T00:05:30.735" v="1"/>
        <pc:sldMkLst>
          <pc:docMk/>
          <pc:sldMk cId="3496770237" sldId="378"/>
        </pc:sldMkLst>
      </pc:sldChg>
      <pc:sldChg chg="add">
        <pc:chgData name="Fisher Wu" userId="e4478a19-6447-403a-b9c9-0dbe18121391" providerId="ADAL" clId="{0FF7514D-4A29-4220-80B5-188F437DEE20}" dt="2020-10-06T00:05:30.735" v="1"/>
        <pc:sldMkLst>
          <pc:docMk/>
          <pc:sldMk cId="3266352720" sldId="379"/>
        </pc:sldMkLst>
      </pc:sldChg>
      <pc:sldChg chg="add">
        <pc:chgData name="Fisher Wu" userId="e4478a19-6447-403a-b9c9-0dbe18121391" providerId="ADAL" clId="{0FF7514D-4A29-4220-80B5-188F437DEE20}" dt="2020-10-06T00:05:30.735" v="1"/>
        <pc:sldMkLst>
          <pc:docMk/>
          <pc:sldMk cId="3818791548" sldId="380"/>
        </pc:sldMkLst>
      </pc:sldChg>
      <pc:sldChg chg="add">
        <pc:chgData name="Fisher Wu" userId="e4478a19-6447-403a-b9c9-0dbe18121391" providerId="ADAL" clId="{0FF7514D-4A29-4220-80B5-188F437DEE20}" dt="2020-10-06T00:05:30.735" v="1"/>
        <pc:sldMkLst>
          <pc:docMk/>
          <pc:sldMk cId="3610012357" sldId="381"/>
        </pc:sldMkLst>
      </pc:sldChg>
      <pc:sldChg chg="add">
        <pc:chgData name="Fisher Wu" userId="e4478a19-6447-403a-b9c9-0dbe18121391" providerId="ADAL" clId="{0FF7514D-4A29-4220-80B5-188F437DEE20}" dt="2020-10-06T00:05:30.735" v="1"/>
        <pc:sldMkLst>
          <pc:docMk/>
          <pc:sldMk cId="2976995186" sldId="382"/>
        </pc:sldMkLst>
      </pc:sldChg>
    </pc:docChg>
  </pc:docChgLst>
  <pc:docChgLst>
    <pc:chgData name="Fisher Wu" userId="e4478a19-6447-403a-b9c9-0dbe18121391" providerId="ADAL" clId="{ADAADEA1-739A-4A47-9F5C-47345A9834FB}"/>
    <pc:docChg chg="undo custSel addSld delSld modSld">
      <pc:chgData name="Fisher Wu" userId="e4478a19-6447-403a-b9c9-0dbe18121391" providerId="ADAL" clId="{ADAADEA1-739A-4A47-9F5C-47345A9834FB}" dt="2019-02-05T05:17:52.477" v="2364"/>
      <pc:docMkLst>
        <pc:docMk/>
      </pc:docMkLst>
      <pc:sldChg chg="modSp">
        <pc:chgData name="Fisher Wu" userId="e4478a19-6447-403a-b9c9-0dbe18121391" providerId="ADAL" clId="{ADAADEA1-739A-4A47-9F5C-47345A9834FB}" dt="2019-02-05T02:02:48.703" v="22" actId="20577"/>
        <pc:sldMkLst>
          <pc:docMk/>
          <pc:sldMk cId="41207548" sldId="256"/>
        </pc:sldMkLst>
        <pc:spChg chg="mod">
          <ac:chgData name="Fisher Wu" userId="e4478a19-6447-403a-b9c9-0dbe18121391" providerId="ADAL" clId="{ADAADEA1-739A-4A47-9F5C-47345A9834FB}" dt="2019-02-05T02:02:48.703" v="22" actId="20577"/>
          <ac:spMkLst>
            <pc:docMk/>
            <pc:sldMk cId="41207548" sldId="256"/>
            <ac:spMk id="2" creationId="{00000000-0000-0000-0000-000000000000}"/>
          </ac:spMkLst>
        </pc:spChg>
      </pc:sldChg>
      <pc:sldChg chg="modSp">
        <pc:chgData name="Fisher Wu" userId="e4478a19-6447-403a-b9c9-0dbe18121391" providerId="ADAL" clId="{ADAADEA1-739A-4A47-9F5C-47345A9834FB}" dt="2019-02-05T02:04:48.095" v="194" actId="20577"/>
        <pc:sldMkLst>
          <pc:docMk/>
          <pc:sldMk cId="3254334856" sldId="258"/>
        </pc:sldMkLst>
        <pc:spChg chg="mod">
          <ac:chgData name="Fisher Wu" userId="e4478a19-6447-403a-b9c9-0dbe18121391" providerId="ADAL" clId="{ADAADEA1-739A-4A47-9F5C-47345A9834FB}" dt="2019-02-05T02:04:48.095" v="194" actId="20577"/>
          <ac:spMkLst>
            <pc:docMk/>
            <pc:sldMk cId="3254334856" sldId="258"/>
            <ac:spMk id="3" creationId="{00000000-0000-0000-0000-000000000000}"/>
          </ac:spMkLst>
        </pc:spChg>
      </pc:sldChg>
      <pc:sldChg chg="addSp delSp modSp modAnim">
        <pc:chgData name="Fisher Wu" userId="e4478a19-6447-403a-b9c9-0dbe18121391" providerId="ADAL" clId="{ADAADEA1-739A-4A47-9F5C-47345A9834FB}" dt="2019-02-05T05:04:16.724" v="1968"/>
        <pc:sldMkLst>
          <pc:docMk/>
          <pc:sldMk cId="3802980923" sldId="290"/>
        </pc:sldMkLst>
        <pc:spChg chg="mod">
          <ac:chgData name="Fisher Wu" userId="e4478a19-6447-403a-b9c9-0dbe18121391" providerId="ADAL" clId="{ADAADEA1-739A-4A47-9F5C-47345A9834FB}" dt="2019-02-05T02:43:52.158" v="989" actId="20577"/>
          <ac:spMkLst>
            <pc:docMk/>
            <pc:sldMk cId="3802980923" sldId="290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2:46:36.781" v="1081" actId="313"/>
          <ac:spMkLst>
            <pc:docMk/>
            <pc:sldMk cId="3802980923" sldId="290"/>
            <ac:spMk id="3" creationId="{00000000-0000-0000-0000-000000000000}"/>
          </ac:spMkLst>
        </pc:spChg>
        <pc:spChg chg="add mod">
          <ac:chgData name="Fisher Wu" userId="e4478a19-6447-403a-b9c9-0dbe18121391" providerId="ADAL" clId="{ADAADEA1-739A-4A47-9F5C-47345A9834FB}" dt="2019-02-05T02:46:45.890" v="1084" actId="1076"/>
          <ac:spMkLst>
            <pc:docMk/>
            <pc:sldMk cId="3802980923" sldId="290"/>
            <ac:spMk id="7" creationId="{F7DF06DB-32FF-4DB4-870B-467222CFB217}"/>
          </ac:spMkLst>
        </pc:spChg>
        <pc:picChg chg="del">
          <ac:chgData name="Fisher Wu" userId="e4478a19-6447-403a-b9c9-0dbe18121391" providerId="ADAL" clId="{ADAADEA1-739A-4A47-9F5C-47345A9834FB}" dt="2019-02-05T02:44:32.163" v="990" actId="478"/>
          <ac:picMkLst>
            <pc:docMk/>
            <pc:sldMk cId="3802980923" sldId="290"/>
            <ac:picMk id="4" creationId="{7A122439-81B6-4E60-8970-69753A26C0B0}"/>
          </ac:picMkLst>
        </pc:picChg>
        <pc:picChg chg="add del mod modCrop">
          <ac:chgData name="Fisher Wu" userId="e4478a19-6447-403a-b9c9-0dbe18121391" providerId="ADAL" clId="{ADAADEA1-739A-4A47-9F5C-47345A9834FB}" dt="2019-02-05T02:45:29.624" v="1053" actId="478"/>
          <ac:picMkLst>
            <pc:docMk/>
            <pc:sldMk cId="3802980923" sldId="290"/>
            <ac:picMk id="5" creationId="{D0B5A2A9-167F-4CA4-985C-AFBD426B4FDD}"/>
          </ac:picMkLst>
        </pc:picChg>
        <pc:picChg chg="add mod modCrop">
          <ac:chgData name="Fisher Wu" userId="e4478a19-6447-403a-b9c9-0dbe18121391" providerId="ADAL" clId="{ADAADEA1-739A-4A47-9F5C-47345A9834FB}" dt="2019-02-05T02:46:43.563" v="1083" actId="1076"/>
          <ac:picMkLst>
            <pc:docMk/>
            <pc:sldMk cId="3802980923" sldId="290"/>
            <ac:picMk id="6" creationId="{3DA22770-00CB-41ED-9472-B95709CB4690}"/>
          </ac:picMkLst>
        </pc:picChg>
      </pc:sldChg>
      <pc:sldChg chg="addSp delSp modSp modAnim">
        <pc:chgData name="Fisher Wu" userId="e4478a19-6447-403a-b9c9-0dbe18121391" providerId="ADAL" clId="{ADAADEA1-739A-4A47-9F5C-47345A9834FB}" dt="2019-02-05T05:15:48.819" v="2209" actId="14100"/>
        <pc:sldMkLst>
          <pc:docMk/>
          <pc:sldMk cId="3708418597" sldId="291"/>
        </pc:sldMkLst>
        <pc:spChg chg="mod">
          <ac:chgData name="Fisher Wu" userId="e4478a19-6447-403a-b9c9-0dbe18121391" providerId="ADAL" clId="{ADAADEA1-739A-4A47-9F5C-47345A9834FB}" dt="2019-02-05T03:19:03.224" v="1470"/>
          <ac:spMkLst>
            <pc:docMk/>
            <pc:sldMk cId="3708418597" sldId="291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5:15:34.865" v="2206" actId="20577"/>
          <ac:spMkLst>
            <pc:docMk/>
            <pc:sldMk cId="3708418597" sldId="291"/>
            <ac:spMk id="3" creationId="{00000000-0000-0000-0000-000000000000}"/>
          </ac:spMkLst>
        </pc:spChg>
        <pc:spChg chg="del">
          <ac:chgData name="Fisher Wu" userId="e4478a19-6447-403a-b9c9-0dbe18121391" providerId="ADAL" clId="{ADAADEA1-739A-4A47-9F5C-47345A9834FB}" dt="2019-02-05T03:19:09.828" v="1471" actId="478"/>
          <ac:spMkLst>
            <pc:docMk/>
            <pc:sldMk cId="3708418597" sldId="291"/>
            <ac:spMk id="7" creationId="{207E78D9-0901-4E06-A2B8-E88D4A31D314}"/>
          </ac:spMkLst>
        </pc:spChg>
        <pc:spChg chg="add mod">
          <ac:chgData name="Fisher Wu" userId="e4478a19-6447-403a-b9c9-0dbe18121391" providerId="ADAL" clId="{ADAADEA1-739A-4A47-9F5C-47345A9834FB}" dt="2019-02-05T05:15:31.048" v="2205" actId="1035"/>
          <ac:spMkLst>
            <pc:docMk/>
            <pc:sldMk cId="3708418597" sldId="291"/>
            <ac:spMk id="8" creationId="{943CECF6-63AB-4707-9270-1BF3197F705B}"/>
          </ac:spMkLst>
        </pc:spChg>
        <pc:spChg chg="add mod">
          <ac:chgData name="Fisher Wu" userId="e4478a19-6447-403a-b9c9-0dbe18121391" providerId="ADAL" clId="{ADAADEA1-739A-4A47-9F5C-47345A9834FB}" dt="2019-02-05T05:15:48.819" v="2209" actId="14100"/>
          <ac:spMkLst>
            <pc:docMk/>
            <pc:sldMk cId="3708418597" sldId="291"/>
            <ac:spMk id="9" creationId="{3D22DFE5-F3FA-424D-B007-4D78B26120C5}"/>
          </ac:spMkLst>
        </pc:spChg>
        <pc:spChg chg="del">
          <ac:chgData name="Fisher Wu" userId="e4478a19-6447-403a-b9c9-0dbe18121391" providerId="ADAL" clId="{ADAADEA1-739A-4A47-9F5C-47345A9834FB}" dt="2019-02-05T03:19:09.828" v="1471" actId="478"/>
          <ac:spMkLst>
            <pc:docMk/>
            <pc:sldMk cId="3708418597" sldId="291"/>
            <ac:spMk id="11" creationId="{9F052CA0-380B-48F3-A417-114DE6CC3D6B}"/>
          </ac:spMkLst>
        </pc:spChg>
        <pc:picChg chg="add mod modCrop">
          <ac:chgData name="Fisher Wu" userId="e4478a19-6447-403a-b9c9-0dbe18121391" providerId="ADAL" clId="{ADAADEA1-739A-4A47-9F5C-47345A9834FB}" dt="2019-02-05T05:15:22.007" v="2198" actId="14100"/>
          <ac:picMkLst>
            <pc:docMk/>
            <pc:sldMk cId="3708418597" sldId="291"/>
            <ac:picMk id="4" creationId="{33E67825-2D14-4BB9-AB58-D125AAF5ECDC}"/>
          </ac:picMkLst>
        </pc:picChg>
        <pc:picChg chg="del">
          <ac:chgData name="Fisher Wu" userId="e4478a19-6447-403a-b9c9-0dbe18121391" providerId="ADAL" clId="{ADAADEA1-739A-4A47-9F5C-47345A9834FB}" dt="2019-02-05T03:19:09.828" v="1471" actId="478"/>
          <ac:picMkLst>
            <pc:docMk/>
            <pc:sldMk cId="3708418597" sldId="291"/>
            <ac:picMk id="6" creationId="{6F844278-10E9-4A37-B13A-F63C689DD9D4}"/>
          </ac:picMkLst>
        </pc:picChg>
      </pc:sldChg>
      <pc:sldChg chg="addSp delSp modSp">
        <pc:chgData name="Fisher Wu" userId="e4478a19-6447-403a-b9c9-0dbe18121391" providerId="ADAL" clId="{ADAADEA1-739A-4A47-9F5C-47345A9834FB}" dt="2019-02-05T02:25:23.548" v="497" actId="1076"/>
        <pc:sldMkLst>
          <pc:docMk/>
          <pc:sldMk cId="814320841" sldId="292"/>
        </pc:sldMkLst>
        <pc:spChg chg="mod">
          <ac:chgData name="Fisher Wu" userId="e4478a19-6447-403a-b9c9-0dbe18121391" providerId="ADAL" clId="{ADAADEA1-739A-4A47-9F5C-47345A9834FB}" dt="2019-02-05T02:17:19.844" v="437" actId="20577"/>
          <ac:spMkLst>
            <pc:docMk/>
            <pc:sldMk cId="814320841" sldId="292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2:20:32.374" v="479" actId="20577"/>
          <ac:spMkLst>
            <pc:docMk/>
            <pc:sldMk cId="814320841" sldId="292"/>
            <ac:spMk id="3" creationId="{00000000-0000-0000-0000-000000000000}"/>
          </ac:spMkLst>
        </pc:spChg>
        <pc:spChg chg="del mod ord">
          <ac:chgData name="Fisher Wu" userId="e4478a19-6447-403a-b9c9-0dbe18121391" providerId="ADAL" clId="{ADAADEA1-739A-4A47-9F5C-47345A9834FB}" dt="2019-02-05T02:24:55.044" v="492" actId="478"/>
          <ac:spMkLst>
            <pc:docMk/>
            <pc:sldMk cId="814320841" sldId="292"/>
            <ac:spMk id="11" creationId="{D3123B00-09C5-4B11-8D4F-1BF642A5446F}"/>
          </ac:spMkLst>
        </pc:spChg>
        <pc:picChg chg="del">
          <ac:chgData name="Fisher Wu" userId="e4478a19-6447-403a-b9c9-0dbe18121391" providerId="ADAL" clId="{ADAADEA1-739A-4A47-9F5C-47345A9834FB}" dt="2019-02-05T02:17:26.648" v="438" actId="478"/>
          <ac:picMkLst>
            <pc:docMk/>
            <pc:sldMk cId="814320841" sldId="292"/>
            <ac:picMk id="4" creationId="{9997F401-E7F8-4DF0-A539-DA6193CCA4D0}"/>
          </ac:picMkLst>
        </pc:picChg>
        <pc:picChg chg="add mod modCrop">
          <ac:chgData name="Fisher Wu" userId="e4478a19-6447-403a-b9c9-0dbe18121391" providerId="ADAL" clId="{ADAADEA1-739A-4A47-9F5C-47345A9834FB}" dt="2019-02-05T02:22:37.890" v="491" actId="14100"/>
          <ac:picMkLst>
            <pc:docMk/>
            <pc:sldMk cId="814320841" sldId="292"/>
            <ac:picMk id="5" creationId="{99300563-2282-4559-B90A-5074E0CD2E7F}"/>
          </ac:picMkLst>
        </pc:picChg>
        <pc:picChg chg="del">
          <ac:chgData name="Fisher Wu" userId="e4478a19-6447-403a-b9c9-0dbe18121391" providerId="ADAL" clId="{ADAADEA1-739A-4A47-9F5C-47345A9834FB}" dt="2019-02-05T02:21:28.159" v="480" actId="478"/>
          <ac:picMkLst>
            <pc:docMk/>
            <pc:sldMk cId="814320841" sldId="292"/>
            <ac:picMk id="6" creationId="{8C8DA02B-E63A-417A-8C25-FF680DA3496C}"/>
          </ac:picMkLst>
        </pc:picChg>
        <pc:picChg chg="add mod modCrop">
          <ac:chgData name="Fisher Wu" userId="e4478a19-6447-403a-b9c9-0dbe18121391" providerId="ADAL" clId="{ADAADEA1-739A-4A47-9F5C-47345A9834FB}" dt="2019-02-05T02:25:23.548" v="497" actId="1076"/>
          <ac:picMkLst>
            <pc:docMk/>
            <pc:sldMk cId="814320841" sldId="292"/>
            <ac:picMk id="7" creationId="{F3401607-52B7-44C4-B9E9-9245D3075E8D}"/>
          </ac:picMkLst>
        </pc:picChg>
      </pc:sldChg>
      <pc:sldChg chg="addSp delSp modSp modAnim">
        <pc:chgData name="Fisher Wu" userId="e4478a19-6447-403a-b9c9-0dbe18121391" providerId="ADAL" clId="{ADAADEA1-739A-4A47-9F5C-47345A9834FB}" dt="2019-02-05T05:06:38.013" v="1977" actId="1076"/>
        <pc:sldMkLst>
          <pc:docMk/>
          <pc:sldMk cId="799379220" sldId="293"/>
        </pc:sldMkLst>
        <pc:spChg chg="mod">
          <ac:chgData name="Fisher Wu" userId="e4478a19-6447-403a-b9c9-0dbe18121391" providerId="ADAL" clId="{ADAADEA1-739A-4A47-9F5C-47345A9834FB}" dt="2019-02-05T02:39:13.151" v="723" actId="20577"/>
          <ac:spMkLst>
            <pc:docMk/>
            <pc:sldMk cId="799379220" sldId="293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2:40:56.209" v="819" actId="20577"/>
          <ac:spMkLst>
            <pc:docMk/>
            <pc:sldMk cId="799379220" sldId="293"/>
            <ac:spMk id="3" creationId="{00000000-0000-0000-0000-000000000000}"/>
          </ac:spMkLst>
        </pc:spChg>
        <pc:spChg chg="add mod">
          <ac:chgData name="Fisher Wu" userId="e4478a19-6447-403a-b9c9-0dbe18121391" providerId="ADAL" clId="{ADAADEA1-739A-4A47-9F5C-47345A9834FB}" dt="2019-02-05T02:42:34.907" v="959" actId="1037"/>
          <ac:spMkLst>
            <pc:docMk/>
            <pc:sldMk cId="799379220" sldId="293"/>
            <ac:spMk id="7" creationId="{B6FE0BC1-DF13-4A9C-8807-3388D12753BF}"/>
          </ac:spMkLst>
        </pc:spChg>
        <pc:spChg chg="add mod">
          <ac:chgData name="Fisher Wu" userId="e4478a19-6447-403a-b9c9-0dbe18121391" providerId="ADAL" clId="{ADAADEA1-739A-4A47-9F5C-47345A9834FB}" dt="2019-02-05T02:42:34.907" v="959" actId="1037"/>
          <ac:spMkLst>
            <pc:docMk/>
            <pc:sldMk cId="799379220" sldId="293"/>
            <ac:spMk id="8" creationId="{950F9BFD-BAC5-4DF9-BC3B-BA7480541689}"/>
          </ac:spMkLst>
        </pc:spChg>
        <pc:picChg chg="add del mod modCrop">
          <ac:chgData name="Fisher Wu" userId="e4478a19-6447-403a-b9c9-0dbe18121391" providerId="ADAL" clId="{ADAADEA1-739A-4A47-9F5C-47345A9834FB}" dt="2019-02-05T02:39:57.256" v="734" actId="478"/>
          <ac:picMkLst>
            <pc:docMk/>
            <pc:sldMk cId="799379220" sldId="293"/>
            <ac:picMk id="4" creationId="{FF8F68C5-C3D7-4B1A-94BF-92509045F367}"/>
          </ac:picMkLst>
        </pc:picChg>
        <pc:picChg chg="add mod modCrop">
          <ac:chgData name="Fisher Wu" userId="e4478a19-6447-403a-b9c9-0dbe18121391" providerId="ADAL" clId="{ADAADEA1-739A-4A47-9F5C-47345A9834FB}" dt="2019-02-05T02:42:34.907" v="959" actId="1037"/>
          <ac:picMkLst>
            <pc:docMk/>
            <pc:sldMk cId="799379220" sldId="293"/>
            <ac:picMk id="5" creationId="{B02A54A7-E726-4DF2-BD39-1652D50B7BC4}"/>
          </ac:picMkLst>
        </pc:picChg>
        <pc:picChg chg="del mod">
          <ac:chgData name="Fisher Wu" userId="e4478a19-6447-403a-b9c9-0dbe18121391" providerId="ADAL" clId="{ADAADEA1-739A-4A47-9F5C-47345A9834FB}" dt="2019-02-05T02:34:55.438" v="695" actId="478"/>
          <ac:picMkLst>
            <pc:docMk/>
            <pc:sldMk cId="799379220" sldId="293"/>
            <ac:picMk id="6" creationId="{911BF38F-520A-4A0D-88C2-D94FCB496381}"/>
          </ac:picMkLst>
        </pc:picChg>
        <pc:picChg chg="add mod modCrop">
          <ac:chgData name="Fisher Wu" userId="e4478a19-6447-403a-b9c9-0dbe18121391" providerId="ADAL" clId="{ADAADEA1-739A-4A47-9F5C-47345A9834FB}" dt="2019-02-05T05:06:38.013" v="1977" actId="1076"/>
          <ac:picMkLst>
            <pc:docMk/>
            <pc:sldMk cId="799379220" sldId="293"/>
            <ac:picMk id="9" creationId="{5C7AE167-B99A-49E6-91C6-FFA707B2ED3B}"/>
          </ac:picMkLst>
        </pc:picChg>
      </pc:sldChg>
      <pc:sldChg chg="addSp delSp modSp">
        <pc:chgData name="Fisher Wu" userId="e4478a19-6447-403a-b9c9-0dbe18121391" providerId="ADAL" clId="{ADAADEA1-739A-4A47-9F5C-47345A9834FB}" dt="2019-02-05T04:35:25.490" v="1581" actId="20577"/>
        <pc:sldMkLst>
          <pc:docMk/>
          <pc:sldMk cId="2403532217" sldId="294"/>
        </pc:sldMkLst>
        <pc:spChg chg="mod">
          <ac:chgData name="Fisher Wu" userId="e4478a19-6447-403a-b9c9-0dbe18121391" providerId="ADAL" clId="{ADAADEA1-739A-4A47-9F5C-47345A9834FB}" dt="2019-02-05T04:35:18.350" v="1567"/>
          <ac:spMkLst>
            <pc:docMk/>
            <pc:sldMk cId="2403532217" sldId="294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4:35:25.490" v="1581" actId="20577"/>
          <ac:spMkLst>
            <pc:docMk/>
            <pc:sldMk cId="2403532217" sldId="294"/>
            <ac:spMk id="3" creationId="{00000000-0000-0000-0000-000000000000}"/>
          </ac:spMkLst>
        </pc:spChg>
        <pc:picChg chg="del">
          <ac:chgData name="Fisher Wu" userId="e4478a19-6447-403a-b9c9-0dbe18121391" providerId="ADAL" clId="{ADAADEA1-739A-4A47-9F5C-47345A9834FB}" dt="2019-02-05T04:34:17.198" v="1507" actId="478"/>
          <ac:picMkLst>
            <pc:docMk/>
            <pc:sldMk cId="2403532217" sldId="294"/>
            <ac:picMk id="4" creationId="{64387C63-817C-44A1-8899-E07C617B9BCA}"/>
          </ac:picMkLst>
        </pc:picChg>
        <pc:picChg chg="add mod modCrop">
          <ac:chgData name="Fisher Wu" userId="e4478a19-6447-403a-b9c9-0dbe18121391" providerId="ADAL" clId="{ADAADEA1-739A-4A47-9F5C-47345A9834FB}" dt="2019-02-05T04:34:41.357" v="1514" actId="1076"/>
          <ac:picMkLst>
            <pc:docMk/>
            <pc:sldMk cId="2403532217" sldId="294"/>
            <ac:picMk id="5" creationId="{DD86186B-5F98-4DB5-972F-13A5F7B5E86A}"/>
          </ac:picMkLst>
        </pc:picChg>
      </pc:sldChg>
      <pc:sldChg chg="addSp delSp modSp modAnim">
        <pc:chgData name="Fisher Wu" userId="e4478a19-6447-403a-b9c9-0dbe18121391" providerId="ADAL" clId="{ADAADEA1-739A-4A47-9F5C-47345A9834FB}" dt="2019-02-05T05:14:44.280" v="2130" actId="14100"/>
        <pc:sldMkLst>
          <pc:docMk/>
          <pc:sldMk cId="214160418" sldId="295"/>
        </pc:sldMkLst>
        <pc:spChg chg="mod">
          <ac:chgData name="Fisher Wu" userId="e4478a19-6447-403a-b9c9-0dbe18121391" providerId="ADAL" clId="{ADAADEA1-739A-4A47-9F5C-47345A9834FB}" dt="2019-02-05T03:18:47.860" v="1469" actId="20577"/>
          <ac:spMkLst>
            <pc:docMk/>
            <pc:sldMk cId="214160418" sldId="295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5:14:44.280" v="2130" actId="14100"/>
          <ac:spMkLst>
            <pc:docMk/>
            <pc:sldMk cId="214160418" sldId="295"/>
            <ac:spMk id="3" creationId="{00000000-0000-0000-0000-000000000000}"/>
          </ac:spMkLst>
        </pc:spChg>
        <pc:spChg chg="del">
          <ac:chgData name="Fisher Wu" userId="e4478a19-6447-403a-b9c9-0dbe18121391" providerId="ADAL" clId="{ADAADEA1-739A-4A47-9F5C-47345A9834FB}" dt="2019-02-05T03:04:50.422" v="1370" actId="478"/>
          <ac:spMkLst>
            <pc:docMk/>
            <pc:sldMk cId="214160418" sldId="295"/>
            <ac:spMk id="6" creationId="{98A0C9FA-2924-487E-B6DB-68DBF0F3A464}"/>
          </ac:spMkLst>
        </pc:spChg>
        <pc:spChg chg="add mod">
          <ac:chgData name="Fisher Wu" userId="e4478a19-6447-403a-b9c9-0dbe18121391" providerId="ADAL" clId="{ADAADEA1-739A-4A47-9F5C-47345A9834FB}" dt="2019-02-05T03:17:33.875" v="1454" actId="1076"/>
          <ac:spMkLst>
            <pc:docMk/>
            <pc:sldMk cId="214160418" sldId="295"/>
            <ac:spMk id="7" creationId="{F8333BDA-6982-4058-8926-A0DEE9BD60E9}"/>
          </ac:spMkLst>
        </pc:spChg>
        <pc:spChg chg="add mod">
          <ac:chgData name="Fisher Wu" userId="e4478a19-6447-403a-b9c9-0dbe18121391" providerId="ADAL" clId="{ADAADEA1-739A-4A47-9F5C-47345A9834FB}" dt="2019-02-05T03:17:46.047" v="1460" actId="14100"/>
          <ac:spMkLst>
            <pc:docMk/>
            <pc:sldMk cId="214160418" sldId="295"/>
            <ac:spMk id="8" creationId="{A8FEB15B-9843-4352-8A0A-F55EF1FC2625}"/>
          </ac:spMkLst>
        </pc:spChg>
        <pc:spChg chg="add mod">
          <ac:chgData name="Fisher Wu" userId="e4478a19-6447-403a-b9c9-0dbe18121391" providerId="ADAL" clId="{ADAADEA1-739A-4A47-9F5C-47345A9834FB}" dt="2019-02-05T03:18:05.121" v="1465" actId="14100"/>
          <ac:spMkLst>
            <pc:docMk/>
            <pc:sldMk cId="214160418" sldId="295"/>
            <ac:spMk id="9" creationId="{78185A11-4A1A-46DC-9D19-4856D60C4D05}"/>
          </ac:spMkLst>
        </pc:spChg>
        <pc:picChg chg="add mod modCrop">
          <ac:chgData name="Fisher Wu" userId="e4478a19-6447-403a-b9c9-0dbe18121391" providerId="ADAL" clId="{ADAADEA1-739A-4A47-9F5C-47345A9834FB}" dt="2019-02-05T03:17:37.797" v="1457" actId="1076"/>
          <ac:picMkLst>
            <pc:docMk/>
            <pc:sldMk cId="214160418" sldId="295"/>
            <ac:picMk id="4" creationId="{54F89EF9-A5F1-4A13-A4E7-FF89B94650F8}"/>
          </ac:picMkLst>
        </pc:picChg>
        <pc:picChg chg="del">
          <ac:chgData name="Fisher Wu" userId="e4478a19-6447-403a-b9c9-0dbe18121391" providerId="ADAL" clId="{ADAADEA1-739A-4A47-9F5C-47345A9834FB}" dt="2019-02-05T03:04:49.469" v="1369" actId="478"/>
          <ac:picMkLst>
            <pc:docMk/>
            <pc:sldMk cId="214160418" sldId="295"/>
            <ac:picMk id="5" creationId="{9DA8D0FA-811D-45BA-8F0C-36231B723846}"/>
          </ac:picMkLst>
        </pc:picChg>
      </pc:sldChg>
      <pc:sldChg chg="addSp delSp modSp modAnim">
        <pc:chgData name="Fisher Wu" userId="e4478a19-6447-403a-b9c9-0dbe18121391" providerId="ADAL" clId="{ADAADEA1-739A-4A47-9F5C-47345A9834FB}" dt="2019-02-05T05:16:30.366" v="2271" actId="14100"/>
        <pc:sldMkLst>
          <pc:docMk/>
          <pc:sldMk cId="1382559853" sldId="296"/>
        </pc:sldMkLst>
        <pc:spChg chg="mod">
          <ac:chgData name="Fisher Wu" userId="e4478a19-6447-403a-b9c9-0dbe18121391" providerId="ADAL" clId="{ADAADEA1-739A-4A47-9F5C-47345A9834FB}" dt="2019-02-05T04:37:29.231" v="1694" actId="20577"/>
          <ac:spMkLst>
            <pc:docMk/>
            <pc:sldMk cId="1382559853" sldId="296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5:16:20.248" v="2269" actId="20577"/>
          <ac:spMkLst>
            <pc:docMk/>
            <pc:sldMk cId="1382559853" sldId="296"/>
            <ac:spMk id="3" creationId="{00000000-0000-0000-0000-000000000000}"/>
          </ac:spMkLst>
        </pc:spChg>
        <pc:spChg chg="del">
          <ac:chgData name="Fisher Wu" userId="e4478a19-6447-403a-b9c9-0dbe18121391" providerId="ADAL" clId="{ADAADEA1-739A-4A47-9F5C-47345A9834FB}" dt="2019-02-05T04:37:34.929" v="1697" actId="478"/>
          <ac:spMkLst>
            <pc:docMk/>
            <pc:sldMk cId="1382559853" sldId="296"/>
            <ac:spMk id="7" creationId="{90582319-0924-43B5-985D-0802A513DB1C}"/>
          </ac:spMkLst>
        </pc:spChg>
        <pc:spChg chg="del">
          <ac:chgData name="Fisher Wu" userId="e4478a19-6447-403a-b9c9-0dbe18121391" providerId="ADAL" clId="{ADAADEA1-739A-4A47-9F5C-47345A9834FB}" dt="2019-02-05T04:37:34.929" v="1697" actId="478"/>
          <ac:spMkLst>
            <pc:docMk/>
            <pc:sldMk cId="1382559853" sldId="296"/>
            <ac:spMk id="8" creationId="{D82E45DB-3FBB-4395-BEE5-EAB3D3A1A033}"/>
          </ac:spMkLst>
        </pc:spChg>
        <pc:spChg chg="del">
          <ac:chgData name="Fisher Wu" userId="e4478a19-6447-403a-b9c9-0dbe18121391" providerId="ADAL" clId="{ADAADEA1-739A-4A47-9F5C-47345A9834FB}" dt="2019-02-05T04:37:34.929" v="1697" actId="478"/>
          <ac:spMkLst>
            <pc:docMk/>
            <pc:sldMk cId="1382559853" sldId="296"/>
            <ac:spMk id="9" creationId="{2AFEBAFB-C2B0-45A5-B73F-20767BC4DB94}"/>
          </ac:spMkLst>
        </pc:spChg>
        <pc:spChg chg="add mod">
          <ac:chgData name="Fisher Wu" userId="e4478a19-6447-403a-b9c9-0dbe18121391" providerId="ADAL" clId="{ADAADEA1-739A-4A47-9F5C-47345A9834FB}" dt="2019-02-05T05:16:30.366" v="2271" actId="14100"/>
          <ac:spMkLst>
            <pc:docMk/>
            <pc:sldMk cId="1382559853" sldId="296"/>
            <ac:spMk id="10" creationId="{50EB9706-4382-4B0B-9294-EE7860F293CB}"/>
          </ac:spMkLst>
        </pc:spChg>
        <pc:picChg chg="add mod modCrop">
          <ac:chgData name="Fisher Wu" userId="e4478a19-6447-403a-b9c9-0dbe18121391" providerId="ADAL" clId="{ADAADEA1-739A-4A47-9F5C-47345A9834FB}" dt="2019-02-05T05:16:24.046" v="2270" actId="14100"/>
          <ac:picMkLst>
            <pc:docMk/>
            <pc:sldMk cId="1382559853" sldId="296"/>
            <ac:picMk id="4" creationId="{1E29D06F-8D6D-4DE7-BC64-BC8648B1271F}"/>
          </ac:picMkLst>
        </pc:picChg>
        <pc:picChg chg="del mod">
          <ac:chgData name="Fisher Wu" userId="e4478a19-6447-403a-b9c9-0dbe18121391" providerId="ADAL" clId="{ADAADEA1-739A-4A47-9F5C-47345A9834FB}" dt="2019-02-05T04:37:32.893" v="1696" actId="478"/>
          <ac:picMkLst>
            <pc:docMk/>
            <pc:sldMk cId="1382559853" sldId="296"/>
            <ac:picMk id="6" creationId="{11DF2AD7-2C7D-4FF0-9131-60EC9CD24F71}"/>
          </ac:picMkLst>
        </pc:picChg>
      </pc:sldChg>
      <pc:sldChg chg="addSp delSp modSp add modAnim">
        <pc:chgData name="Fisher Wu" userId="e4478a19-6447-403a-b9c9-0dbe18121391" providerId="ADAL" clId="{ADAADEA1-739A-4A47-9F5C-47345A9834FB}" dt="2019-02-05T05:04:34.088" v="1974"/>
        <pc:sldMkLst>
          <pc:docMk/>
          <pc:sldMk cId="8706366" sldId="319"/>
        </pc:sldMkLst>
        <pc:spChg chg="mod">
          <ac:chgData name="Fisher Wu" userId="e4478a19-6447-403a-b9c9-0dbe18121391" providerId="ADAL" clId="{ADAADEA1-739A-4A47-9F5C-47345A9834FB}" dt="2019-02-05T02:39:28.501" v="731" actId="313"/>
          <ac:spMkLst>
            <pc:docMk/>
            <pc:sldMk cId="8706366" sldId="319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2:26:28.374" v="535" actId="20577"/>
          <ac:spMkLst>
            <pc:docMk/>
            <pc:sldMk cId="8706366" sldId="319"/>
            <ac:spMk id="3" creationId="{00000000-0000-0000-0000-000000000000}"/>
          </ac:spMkLst>
        </pc:spChg>
        <pc:spChg chg="add mod">
          <ac:chgData name="Fisher Wu" userId="e4478a19-6447-403a-b9c9-0dbe18121391" providerId="ADAL" clId="{ADAADEA1-739A-4A47-9F5C-47345A9834FB}" dt="2019-02-05T02:26:42.021" v="538" actId="14100"/>
          <ac:spMkLst>
            <pc:docMk/>
            <pc:sldMk cId="8706366" sldId="319"/>
            <ac:spMk id="6" creationId="{43ADD381-E0DB-445C-AF85-64CB9864C2F1}"/>
          </ac:spMkLst>
        </pc:spChg>
        <pc:picChg chg="del">
          <ac:chgData name="Fisher Wu" userId="e4478a19-6447-403a-b9c9-0dbe18121391" providerId="ADAL" clId="{ADAADEA1-739A-4A47-9F5C-47345A9834FB}" dt="2019-02-05T02:26:06.484" v="518" actId="478"/>
          <ac:picMkLst>
            <pc:docMk/>
            <pc:sldMk cId="8706366" sldId="319"/>
            <ac:picMk id="5" creationId="{99300563-2282-4559-B90A-5074E0CD2E7F}"/>
          </ac:picMkLst>
        </pc:picChg>
        <pc:picChg chg="mod">
          <ac:chgData name="Fisher Wu" userId="e4478a19-6447-403a-b9c9-0dbe18121391" providerId="ADAL" clId="{ADAADEA1-739A-4A47-9F5C-47345A9834FB}" dt="2019-02-05T02:26:48.749" v="540" actId="1076"/>
          <ac:picMkLst>
            <pc:docMk/>
            <pc:sldMk cId="8706366" sldId="319"/>
            <ac:picMk id="7" creationId="{F3401607-52B7-44C4-B9E9-9245D3075E8D}"/>
          </ac:picMkLst>
        </pc:picChg>
      </pc:sldChg>
      <pc:sldChg chg="addSp delSp modSp add modAnim">
        <pc:chgData name="Fisher Wu" userId="e4478a19-6447-403a-b9c9-0dbe18121391" providerId="ADAL" clId="{ADAADEA1-739A-4A47-9F5C-47345A9834FB}" dt="2019-02-05T05:04:29.279" v="1973"/>
        <pc:sldMkLst>
          <pc:docMk/>
          <pc:sldMk cId="2554724960" sldId="320"/>
        </pc:sldMkLst>
        <pc:spChg chg="mod">
          <ac:chgData name="Fisher Wu" userId="e4478a19-6447-403a-b9c9-0dbe18121391" providerId="ADAL" clId="{ADAADEA1-739A-4A47-9F5C-47345A9834FB}" dt="2019-02-05T02:39:35.339" v="732"/>
          <ac:spMkLst>
            <pc:docMk/>
            <pc:sldMk cId="2554724960" sldId="320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2:29:30.766" v="580" actId="121"/>
          <ac:spMkLst>
            <pc:docMk/>
            <pc:sldMk cId="2554724960" sldId="320"/>
            <ac:spMk id="3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2:30:20.532" v="598" actId="1037"/>
          <ac:spMkLst>
            <pc:docMk/>
            <pc:sldMk cId="2554724960" sldId="320"/>
            <ac:spMk id="6" creationId="{43ADD381-E0DB-445C-AF85-64CB9864C2F1}"/>
          </ac:spMkLst>
        </pc:spChg>
        <pc:spChg chg="add mod">
          <ac:chgData name="Fisher Wu" userId="e4478a19-6447-403a-b9c9-0dbe18121391" providerId="ADAL" clId="{ADAADEA1-739A-4A47-9F5C-47345A9834FB}" dt="2019-02-05T02:30:41.532" v="628" actId="1038"/>
          <ac:spMkLst>
            <pc:docMk/>
            <pc:sldMk cId="2554724960" sldId="320"/>
            <ac:spMk id="8" creationId="{8D99C06C-751E-4CDC-86E6-4105A2D5C80B}"/>
          </ac:spMkLst>
        </pc:spChg>
        <pc:picChg chg="add mod ord modCrop">
          <ac:chgData name="Fisher Wu" userId="e4478a19-6447-403a-b9c9-0dbe18121391" providerId="ADAL" clId="{ADAADEA1-739A-4A47-9F5C-47345A9834FB}" dt="2019-02-05T02:30:20.532" v="598" actId="1037"/>
          <ac:picMkLst>
            <pc:docMk/>
            <pc:sldMk cId="2554724960" sldId="320"/>
            <ac:picMk id="4" creationId="{0C834F64-C592-48F5-A1EB-AD0BE7DFC440}"/>
          </ac:picMkLst>
        </pc:picChg>
        <pc:picChg chg="add mod modCrop">
          <ac:chgData name="Fisher Wu" userId="e4478a19-6447-403a-b9c9-0dbe18121391" providerId="ADAL" clId="{ADAADEA1-739A-4A47-9F5C-47345A9834FB}" dt="2019-02-05T02:31:15.834" v="634" actId="732"/>
          <ac:picMkLst>
            <pc:docMk/>
            <pc:sldMk cId="2554724960" sldId="320"/>
            <ac:picMk id="5" creationId="{A1C44BA0-B353-4C10-B41D-F8B3CE4E483A}"/>
          </ac:picMkLst>
        </pc:picChg>
        <pc:picChg chg="del">
          <ac:chgData name="Fisher Wu" userId="e4478a19-6447-403a-b9c9-0dbe18121391" providerId="ADAL" clId="{ADAADEA1-739A-4A47-9F5C-47345A9834FB}" dt="2019-02-05T02:28:05.073" v="566" actId="478"/>
          <ac:picMkLst>
            <pc:docMk/>
            <pc:sldMk cId="2554724960" sldId="320"/>
            <ac:picMk id="7" creationId="{F3401607-52B7-44C4-B9E9-9245D3075E8D}"/>
          </ac:picMkLst>
        </pc:picChg>
      </pc:sldChg>
      <pc:sldChg chg="addSp delSp modSp add delAnim modAnim">
        <pc:chgData name="Fisher Wu" userId="e4478a19-6447-403a-b9c9-0dbe18121391" providerId="ADAL" clId="{ADAADEA1-739A-4A47-9F5C-47345A9834FB}" dt="2019-02-05T05:06:21.662" v="1975" actId="14100"/>
        <pc:sldMkLst>
          <pc:docMk/>
          <pc:sldMk cId="3313423740" sldId="321"/>
        </pc:sldMkLst>
        <pc:spChg chg="mod">
          <ac:chgData name="Fisher Wu" userId="e4478a19-6447-403a-b9c9-0dbe18121391" providerId="ADAL" clId="{ADAADEA1-739A-4A47-9F5C-47345A9834FB}" dt="2019-02-05T02:39:37.891" v="733"/>
          <ac:spMkLst>
            <pc:docMk/>
            <pc:sldMk cId="3313423740" sldId="321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2:32:02.484" v="636"/>
          <ac:spMkLst>
            <pc:docMk/>
            <pc:sldMk cId="3313423740" sldId="321"/>
            <ac:spMk id="3" creationId="{00000000-0000-0000-0000-000000000000}"/>
          </ac:spMkLst>
        </pc:spChg>
        <pc:spChg chg="mod ord">
          <ac:chgData name="Fisher Wu" userId="e4478a19-6447-403a-b9c9-0dbe18121391" providerId="ADAL" clId="{ADAADEA1-739A-4A47-9F5C-47345A9834FB}" dt="2019-02-05T05:06:21.662" v="1975" actId="14100"/>
          <ac:spMkLst>
            <pc:docMk/>
            <pc:sldMk cId="3313423740" sldId="321"/>
            <ac:spMk id="6" creationId="{43ADD381-E0DB-445C-AF85-64CB9864C2F1}"/>
          </ac:spMkLst>
        </pc:spChg>
        <pc:spChg chg="del">
          <ac:chgData name="Fisher Wu" userId="e4478a19-6447-403a-b9c9-0dbe18121391" providerId="ADAL" clId="{ADAADEA1-739A-4A47-9F5C-47345A9834FB}" dt="2019-02-05T02:32:48.861" v="643" actId="478"/>
          <ac:spMkLst>
            <pc:docMk/>
            <pc:sldMk cId="3313423740" sldId="321"/>
            <ac:spMk id="8" creationId="{8D99C06C-751E-4CDC-86E6-4105A2D5C80B}"/>
          </ac:spMkLst>
        </pc:spChg>
        <pc:picChg chg="del">
          <ac:chgData name="Fisher Wu" userId="e4478a19-6447-403a-b9c9-0dbe18121391" providerId="ADAL" clId="{ADAADEA1-739A-4A47-9F5C-47345A9834FB}" dt="2019-02-05T02:32:11.780" v="637" actId="478"/>
          <ac:picMkLst>
            <pc:docMk/>
            <pc:sldMk cId="3313423740" sldId="321"/>
            <ac:picMk id="4" creationId="{0C834F64-C592-48F5-A1EB-AD0BE7DFC440}"/>
          </ac:picMkLst>
        </pc:picChg>
        <pc:picChg chg="del">
          <ac:chgData name="Fisher Wu" userId="e4478a19-6447-403a-b9c9-0dbe18121391" providerId="ADAL" clId="{ADAADEA1-739A-4A47-9F5C-47345A9834FB}" dt="2019-02-05T02:32:12.704" v="638" actId="478"/>
          <ac:picMkLst>
            <pc:docMk/>
            <pc:sldMk cId="3313423740" sldId="321"/>
            <ac:picMk id="5" creationId="{A1C44BA0-B353-4C10-B41D-F8B3CE4E483A}"/>
          </ac:picMkLst>
        </pc:picChg>
        <pc:picChg chg="add mod modCrop">
          <ac:chgData name="Fisher Wu" userId="e4478a19-6447-403a-b9c9-0dbe18121391" providerId="ADAL" clId="{ADAADEA1-739A-4A47-9F5C-47345A9834FB}" dt="2019-02-05T02:32:59.194" v="647" actId="1076"/>
          <ac:picMkLst>
            <pc:docMk/>
            <pc:sldMk cId="3313423740" sldId="321"/>
            <ac:picMk id="7" creationId="{D81B37C6-C31D-492C-AABF-5AC97EC5F706}"/>
          </ac:picMkLst>
        </pc:picChg>
      </pc:sldChg>
      <pc:sldChg chg="addSp delSp modSp add delAnim">
        <pc:chgData name="Fisher Wu" userId="e4478a19-6447-403a-b9c9-0dbe18121391" providerId="ADAL" clId="{ADAADEA1-739A-4A47-9F5C-47345A9834FB}" dt="2019-02-05T05:13:54.617" v="2118" actId="1076"/>
        <pc:sldMkLst>
          <pc:docMk/>
          <pc:sldMk cId="1892074669" sldId="323"/>
        </pc:sldMkLst>
        <pc:spChg chg="mod">
          <ac:chgData name="Fisher Wu" userId="e4478a19-6447-403a-b9c9-0dbe18121391" providerId="ADAL" clId="{ADAADEA1-739A-4A47-9F5C-47345A9834FB}" dt="2019-02-05T05:13:50.537" v="2117" actId="20577"/>
          <ac:spMkLst>
            <pc:docMk/>
            <pc:sldMk cId="1892074669" sldId="323"/>
            <ac:spMk id="3" creationId="{00000000-0000-0000-0000-000000000000}"/>
          </ac:spMkLst>
        </pc:spChg>
        <pc:spChg chg="del">
          <ac:chgData name="Fisher Wu" userId="e4478a19-6447-403a-b9c9-0dbe18121391" providerId="ADAL" clId="{ADAADEA1-739A-4A47-9F5C-47345A9834FB}" dt="2019-02-05T02:59:10.241" v="1249" actId="478"/>
          <ac:spMkLst>
            <pc:docMk/>
            <pc:sldMk cId="1892074669" sldId="323"/>
            <ac:spMk id="7" creationId="{F7DF06DB-32FF-4DB4-870B-467222CFB217}"/>
          </ac:spMkLst>
        </pc:spChg>
        <pc:picChg chg="del">
          <ac:chgData name="Fisher Wu" userId="e4478a19-6447-403a-b9c9-0dbe18121391" providerId="ADAL" clId="{ADAADEA1-739A-4A47-9F5C-47345A9834FB}" dt="2019-02-05T02:58:32.163" v="1244" actId="478"/>
          <ac:picMkLst>
            <pc:docMk/>
            <pc:sldMk cId="1892074669" sldId="323"/>
            <ac:picMk id="4" creationId="{1CC790C6-CD95-4E71-900D-F92A141A36D6}"/>
          </ac:picMkLst>
        </pc:picChg>
        <pc:picChg chg="add mod modCrop">
          <ac:chgData name="Fisher Wu" userId="e4478a19-6447-403a-b9c9-0dbe18121391" providerId="ADAL" clId="{ADAADEA1-739A-4A47-9F5C-47345A9834FB}" dt="2019-02-05T05:13:54.617" v="2118" actId="1076"/>
          <ac:picMkLst>
            <pc:docMk/>
            <pc:sldMk cId="1892074669" sldId="323"/>
            <ac:picMk id="5" creationId="{B8176D5F-DAB1-4D99-907A-8588FEAA86AB}"/>
          </ac:picMkLst>
        </pc:picChg>
      </pc:sldChg>
      <pc:sldChg chg="addSp delSp modSp add delAnim">
        <pc:chgData name="Fisher Wu" userId="e4478a19-6447-403a-b9c9-0dbe18121391" providerId="ADAL" clId="{ADAADEA1-739A-4A47-9F5C-47345A9834FB}" dt="2019-02-05T03:03:45.289" v="1322" actId="14100"/>
        <pc:sldMkLst>
          <pc:docMk/>
          <pc:sldMk cId="2885382273" sldId="324"/>
        </pc:sldMkLst>
        <pc:spChg chg="mod">
          <ac:chgData name="Fisher Wu" userId="e4478a19-6447-403a-b9c9-0dbe18121391" providerId="ADAL" clId="{ADAADEA1-739A-4A47-9F5C-47345A9834FB}" dt="2019-02-05T02:59:42.958" v="1275" actId="20577"/>
          <ac:spMkLst>
            <pc:docMk/>
            <pc:sldMk cId="2885382273" sldId="324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3:00:07.169" v="1314" actId="20577"/>
          <ac:spMkLst>
            <pc:docMk/>
            <pc:sldMk cId="2885382273" sldId="324"/>
            <ac:spMk id="3" creationId="{00000000-0000-0000-0000-000000000000}"/>
          </ac:spMkLst>
        </pc:spChg>
        <pc:spChg chg="del">
          <ac:chgData name="Fisher Wu" userId="e4478a19-6447-403a-b9c9-0dbe18121391" providerId="ADAL" clId="{ADAADEA1-739A-4A47-9F5C-47345A9834FB}" dt="2019-02-05T03:00:09.485" v="1315" actId="478"/>
          <ac:spMkLst>
            <pc:docMk/>
            <pc:sldMk cId="2885382273" sldId="324"/>
            <ac:spMk id="7" creationId="{F7DF06DB-32FF-4DB4-870B-467222CFB217}"/>
          </ac:spMkLst>
        </pc:spChg>
        <pc:picChg chg="del">
          <ac:chgData name="Fisher Wu" userId="e4478a19-6447-403a-b9c9-0dbe18121391" providerId="ADAL" clId="{ADAADEA1-739A-4A47-9F5C-47345A9834FB}" dt="2019-02-05T02:59:59.162" v="1287" actId="478"/>
          <ac:picMkLst>
            <pc:docMk/>
            <pc:sldMk cId="2885382273" sldId="324"/>
            <ac:picMk id="4" creationId="{1CC790C6-CD95-4E71-900D-F92A141A36D6}"/>
          </ac:picMkLst>
        </pc:picChg>
        <pc:picChg chg="add mod modCrop">
          <ac:chgData name="Fisher Wu" userId="e4478a19-6447-403a-b9c9-0dbe18121391" providerId="ADAL" clId="{ADAADEA1-739A-4A47-9F5C-47345A9834FB}" dt="2019-02-05T03:03:45.289" v="1322" actId="14100"/>
          <ac:picMkLst>
            <pc:docMk/>
            <pc:sldMk cId="2885382273" sldId="324"/>
            <ac:picMk id="5" creationId="{BBFC95C7-712B-463E-A16C-FDC84FE5E698}"/>
          </ac:picMkLst>
        </pc:picChg>
      </pc:sldChg>
      <pc:sldChg chg="addSp delSp modSp add del">
        <pc:chgData name="Fisher Wu" userId="e4478a19-6447-403a-b9c9-0dbe18121391" providerId="ADAL" clId="{ADAADEA1-739A-4A47-9F5C-47345A9834FB}" dt="2019-02-05T05:03:12.492" v="1940" actId="1076"/>
        <pc:sldMkLst>
          <pc:docMk/>
          <pc:sldMk cId="3494712387" sldId="326"/>
        </pc:sldMkLst>
        <pc:spChg chg="mod">
          <ac:chgData name="Fisher Wu" userId="e4478a19-6447-403a-b9c9-0dbe18121391" providerId="ADAL" clId="{ADAADEA1-739A-4A47-9F5C-47345A9834FB}" dt="2019-02-05T04:58:14.397" v="1894"/>
          <ac:spMkLst>
            <pc:docMk/>
            <pc:sldMk cId="3494712387" sldId="326"/>
            <ac:spMk id="2" creationId="{00000000-0000-0000-0000-000000000000}"/>
          </ac:spMkLst>
        </pc:spChg>
        <pc:spChg chg="mod">
          <ac:chgData name="Fisher Wu" userId="e4478a19-6447-403a-b9c9-0dbe18121391" providerId="ADAL" clId="{ADAADEA1-739A-4A47-9F5C-47345A9834FB}" dt="2019-02-05T05:02:52.491" v="1935" actId="20577"/>
          <ac:spMkLst>
            <pc:docMk/>
            <pc:sldMk cId="3494712387" sldId="326"/>
            <ac:spMk id="3" creationId="{00000000-0000-0000-0000-000000000000}"/>
          </ac:spMkLst>
        </pc:spChg>
        <pc:picChg chg="add mod modCrop">
          <ac:chgData name="Fisher Wu" userId="e4478a19-6447-403a-b9c9-0dbe18121391" providerId="ADAL" clId="{ADAADEA1-739A-4A47-9F5C-47345A9834FB}" dt="2019-02-05T05:03:12.492" v="1940" actId="1076"/>
          <ac:picMkLst>
            <pc:docMk/>
            <pc:sldMk cId="3494712387" sldId="326"/>
            <ac:picMk id="4" creationId="{7C790B9D-DEB9-4964-AF42-BF4F91AE7C09}"/>
          </ac:picMkLst>
        </pc:picChg>
        <pc:picChg chg="del">
          <ac:chgData name="Fisher Wu" userId="e4478a19-6447-403a-b9c9-0dbe18121391" providerId="ADAL" clId="{ADAADEA1-739A-4A47-9F5C-47345A9834FB}" dt="2019-02-05T05:02:48.944" v="1934" actId="478"/>
          <ac:picMkLst>
            <pc:docMk/>
            <pc:sldMk cId="3494712387" sldId="326"/>
            <ac:picMk id="5" creationId="{DD86186B-5F98-4DB5-972F-13A5F7B5E86A}"/>
          </ac:picMkLst>
        </pc:picChg>
      </pc:sldChg>
    </pc:docChg>
  </pc:docChgLst>
  <pc:docChgLst>
    <pc:chgData name="Fisher Wu" userId="e4478a19-6447-403a-b9c9-0dbe18121391" providerId="ADAL" clId="{2083694B-5E92-4BB6-BB5F-F348969687B3}"/>
    <pc:docChg chg="undo custSel addSld delSld modSld">
      <pc:chgData name="Fisher Wu" userId="e4478a19-6447-403a-b9c9-0dbe18121391" providerId="ADAL" clId="{2083694B-5E92-4BB6-BB5F-F348969687B3}" dt="2020-03-03T04:26:54.294" v="136"/>
      <pc:docMkLst>
        <pc:docMk/>
      </pc:docMkLst>
      <pc:sldChg chg="modSp">
        <pc:chgData name="Fisher Wu" userId="e4478a19-6447-403a-b9c9-0dbe18121391" providerId="ADAL" clId="{2083694B-5E92-4BB6-BB5F-F348969687B3}" dt="2020-03-03T04:26:54.294" v="136"/>
        <pc:sldMkLst>
          <pc:docMk/>
          <pc:sldMk cId="3254334856" sldId="258"/>
        </pc:sldMkLst>
        <pc:spChg chg="mod">
          <ac:chgData name="Fisher Wu" userId="e4478a19-6447-403a-b9c9-0dbe18121391" providerId="ADAL" clId="{2083694B-5E92-4BB6-BB5F-F348969687B3}" dt="2020-03-03T04:26:54.294" v="136"/>
          <ac:spMkLst>
            <pc:docMk/>
            <pc:sldMk cId="3254334856" sldId="258"/>
            <ac:spMk id="3" creationId="{00000000-0000-0000-0000-000000000000}"/>
          </ac:spMkLst>
        </pc:spChg>
      </pc:sldChg>
      <pc:sldChg chg="modSp">
        <pc:chgData name="Fisher Wu" userId="e4478a19-6447-403a-b9c9-0dbe18121391" providerId="ADAL" clId="{2083694B-5E92-4BB6-BB5F-F348969687B3}" dt="2020-03-02T22:17:36.036" v="94"/>
        <pc:sldMkLst>
          <pc:docMk/>
          <pc:sldMk cId="3708418597" sldId="291"/>
        </pc:sldMkLst>
        <pc:spChg chg="mod">
          <ac:chgData name="Fisher Wu" userId="e4478a19-6447-403a-b9c9-0dbe18121391" providerId="ADAL" clId="{2083694B-5E92-4BB6-BB5F-F348969687B3}" dt="2020-03-02T22:17:36.036" v="94"/>
          <ac:spMkLst>
            <pc:docMk/>
            <pc:sldMk cId="3708418597" sldId="291"/>
            <ac:spMk id="3" creationId="{00000000-0000-0000-0000-000000000000}"/>
          </ac:spMkLst>
        </pc:spChg>
      </pc:sldChg>
      <pc:sldChg chg="modSp">
        <pc:chgData name="Fisher Wu" userId="e4478a19-6447-403a-b9c9-0dbe18121391" providerId="ADAL" clId="{2083694B-5E92-4BB6-BB5F-F348969687B3}" dt="2020-03-02T21:58:47.880" v="36" actId="20577"/>
        <pc:sldMkLst>
          <pc:docMk/>
          <pc:sldMk cId="814320841" sldId="292"/>
        </pc:sldMkLst>
        <pc:spChg chg="mod">
          <ac:chgData name="Fisher Wu" userId="e4478a19-6447-403a-b9c9-0dbe18121391" providerId="ADAL" clId="{2083694B-5E92-4BB6-BB5F-F348969687B3}" dt="2020-03-02T21:58:47.880" v="36" actId="20577"/>
          <ac:spMkLst>
            <pc:docMk/>
            <pc:sldMk cId="814320841" sldId="292"/>
            <ac:spMk id="3" creationId="{00000000-0000-0000-0000-000000000000}"/>
          </ac:spMkLst>
        </pc:spChg>
      </pc:sldChg>
      <pc:sldChg chg="addSp delSp modSp">
        <pc:chgData name="Fisher Wu" userId="e4478a19-6447-403a-b9c9-0dbe18121391" providerId="ADAL" clId="{2083694B-5E92-4BB6-BB5F-F348969687B3}" dt="2020-03-02T22:03:10.493" v="52" actId="14100"/>
        <pc:sldMkLst>
          <pc:docMk/>
          <pc:sldMk cId="799379220" sldId="293"/>
        </pc:sldMkLst>
        <pc:spChg chg="del mod">
          <ac:chgData name="Fisher Wu" userId="e4478a19-6447-403a-b9c9-0dbe18121391" providerId="ADAL" clId="{2083694B-5E92-4BB6-BB5F-F348969687B3}" dt="2020-03-02T22:03:04.621" v="49"/>
          <ac:spMkLst>
            <pc:docMk/>
            <pc:sldMk cId="799379220" sldId="293"/>
            <ac:spMk id="7" creationId="{B6FE0BC1-DF13-4A9C-8807-3388D12753BF}"/>
          </ac:spMkLst>
        </pc:spChg>
        <pc:spChg chg="del mod">
          <ac:chgData name="Fisher Wu" userId="e4478a19-6447-403a-b9c9-0dbe18121391" providerId="ADAL" clId="{2083694B-5E92-4BB6-BB5F-F348969687B3}" dt="2020-03-02T22:02:51.668" v="45"/>
          <ac:spMkLst>
            <pc:docMk/>
            <pc:sldMk cId="799379220" sldId="293"/>
            <ac:spMk id="8" creationId="{950F9BFD-BAC5-4DF9-BC3B-BA7480541689}"/>
          </ac:spMkLst>
        </pc:spChg>
        <pc:spChg chg="add mod">
          <ac:chgData name="Fisher Wu" userId="e4478a19-6447-403a-b9c9-0dbe18121391" providerId="ADAL" clId="{2083694B-5E92-4BB6-BB5F-F348969687B3}" dt="2020-03-02T22:03:02.863" v="48" actId="14100"/>
          <ac:spMkLst>
            <pc:docMk/>
            <pc:sldMk cId="799379220" sldId="293"/>
            <ac:spMk id="9" creationId="{FB9FE244-6D1A-48B9-9904-3FF88C27BC7B}"/>
          </ac:spMkLst>
        </pc:spChg>
        <pc:spChg chg="add mod">
          <ac:chgData name="Fisher Wu" userId="e4478a19-6447-403a-b9c9-0dbe18121391" providerId="ADAL" clId="{2083694B-5E92-4BB6-BB5F-F348969687B3}" dt="2020-03-02T22:03:10.493" v="52" actId="14100"/>
          <ac:spMkLst>
            <pc:docMk/>
            <pc:sldMk cId="799379220" sldId="293"/>
            <ac:spMk id="10" creationId="{2FA8B621-4E72-44F5-8226-D32762A669A1}"/>
          </ac:spMkLst>
        </pc:spChg>
        <pc:picChg chg="del">
          <ac:chgData name="Fisher Wu" userId="e4478a19-6447-403a-b9c9-0dbe18121391" providerId="ADAL" clId="{2083694B-5E92-4BB6-BB5F-F348969687B3}" dt="2020-03-02T22:02:30.372" v="37" actId="478"/>
          <ac:picMkLst>
            <pc:docMk/>
            <pc:sldMk cId="799379220" sldId="293"/>
            <ac:picMk id="4" creationId="{8EE1FF6C-64F1-4FB3-8417-883859A08955}"/>
          </ac:picMkLst>
        </pc:picChg>
        <pc:picChg chg="add mod modCrop">
          <ac:chgData name="Fisher Wu" userId="e4478a19-6447-403a-b9c9-0dbe18121391" providerId="ADAL" clId="{2083694B-5E92-4BB6-BB5F-F348969687B3}" dt="2020-03-02T22:02:49.674" v="44" actId="14100"/>
          <ac:picMkLst>
            <pc:docMk/>
            <pc:sldMk cId="799379220" sldId="293"/>
            <ac:picMk id="5" creationId="{5DA6C306-733D-41E0-BE5C-206C183DE300}"/>
          </ac:picMkLst>
        </pc:picChg>
      </pc:sldChg>
      <pc:sldChg chg="addSp delSp modSp">
        <pc:chgData name="Fisher Wu" userId="e4478a19-6447-403a-b9c9-0dbe18121391" providerId="ADAL" clId="{2083694B-5E92-4BB6-BB5F-F348969687B3}" dt="2020-03-02T22:13:39.853" v="66" actId="14100"/>
        <pc:sldMkLst>
          <pc:docMk/>
          <pc:sldMk cId="214160418" sldId="295"/>
        </pc:sldMkLst>
        <pc:spChg chg="mod">
          <ac:chgData name="Fisher Wu" userId="e4478a19-6447-403a-b9c9-0dbe18121391" providerId="ADAL" clId="{2083694B-5E92-4BB6-BB5F-F348969687B3}" dt="2020-03-02T22:13:32.550" v="64" actId="14100"/>
          <ac:spMkLst>
            <pc:docMk/>
            <pc:sldMk cId="214160418" sldId="295"/>
            <ac:spMk id="3" creationId="{00000000-0000-0000-0000-000000000000}"/>
          </ac:spMkLst>
        </pc:spChg>
        <pc:picChg chg="add mod modCrop">
          <ac:chgData name="Fisher Wu" userId="e4478a19-6447-403a-b9c9-0dbe18121391" providerId="ADAL" clId="{2083694B-5E92-4BB6-BB5F-F348969687B3}" dt="2020-03-02T22:13:39.853" v="66" actId="14100"/>
          <ac:picMkLst>
            <pc:docMk/>
            <pc:sldMk cId="214160418" sldId="295"/>
            <ac:picMk id="4" creationId="{12E21F01-0E08-4AF3-9739-0F6CAB2DAC49}"/>
          </ac:picMkLst>
        </pc:picChg>
        <pc:picChg chg="del">
          <ac:chgData name="Fisher Wu" userId="e4478a19-6447-403a-b9c9-0dbe18121391" providerId="ADAL" clId="{2083694B-5E92-4BB6-BB5F-F348969687B3}" dt="2020-03-02T22:13:08.271" v="58" actId="478"/>
          <ac:picMkLst>
            <pc:docMk/>
            <pc:sldMk cId="214160418" sldId="295"/>
            <ac:picMk id="5" creationId="{2A15C12E-83A2-4383-8EBD-4AD289871135}"/>
          </ac:picMkLst>
        </pc:picChg>
      </pc:sldChg>
      <pc:sldChg chg="del">
        <pc:chgData name="Fisher Wu" userId="e4478a19-6447-403a-b9c9-0dbe18121391" providerId="ADAL" clId="{2083694B-5E92-4BB6-BB5F-F348969687B3}" dt="2020-03-03T04:20:21.713" v="107" actId="2696"/>
        <pc:sldMkLst>
          <pc:docMk/>
          <pc:sldMk cId="1382559853" sldId="296"/>
        </pc:sldMkLst>
      </pc:sldChg>
      <pc:sldChg chg="del">
        <pc:chgData name="Fisher Wu" userId="e4478a19-6447-403a-b9c9-0dbe18121391" providerId="ADAL" clId="{2083694B-5E92-4BB6-BB5F-F348969687B3}" dt="2020-03-02T21:58:03.958" v="22" actId="2696"/>
        <pc:sldMkLst>
          <pc:docMk/>
          <pc:sldMk cId="8706366" sldId="319"/>
        </pc:sldMkLst>
      </pc:sldChg>
      <pc:sldChg chg="del">
        <pc:chgData name="Fisher Wu" userId="e4478a19-6447-403a-b9c9-0dbe18121391" providerId="ADAL" clId="{2083694B-5E92-4BB6-BB5F-F348969687B3}" dt="2020-03-02T21:58:37.148" v="30" actId="2696"/>
        <pc:sldMkLst>
          <pc:docMk/>
          <pc:sldMk cId="2554724960" sldId="320"/>
        </pc:sldMkLst>
      </pc:sldChg>
      <pc:sldChg chg="del">
        <pc:chgData name="Fisher Wu" userId="e4478a19-6447-403a-b9c9-0dbe18121391" providerId="ADAL" clId="{2083694B-5E92-4BB6-BB5F-F348969687B3}" dt="2020-03-02T21:58:35.929" v="29" actId="2696"/>
        <pc:sldMkLst>
          <pc:docMk/>
          <pc:sldMk cId="3313423740" sldId="321"/>
        </pc:sldMkLst>
      </pc:sldChg>
      <pc:sldChg chg="addSp delSp modSp">
        <pc:chgData name="Fisher Wu" userId="e4478a19-6447-403a-b9c9-0dbe18121391" providerId="ADAL" clId="{2083694B-5E92-4BB6-BB5F-F348969687B3}" dt="2020-03-03T04:23:30.382" v="131" actId="14100"/>
        <pc:sldMkLst>
          <pc:docMk/>
          <pc:sldMk cId="3494712387" sldId="326"/>
        </pc:sldMkLst>
        <pc:picChg chg="add mod modCrop">
          <ac:chgData name="Fisher Wu" userId="e4478a19-6447-403a-b9c9-0dbe18121391" providerId="ADAL" clId="{2083694B-5E92-4BB6-BB5F-F348969687B3}" dt="2020-03-03T04:22:49.921" v="123" actId="14100"/>
          <ac:picMkLst>
            <pc:docMk/>
            <pc:sldMk cId="3494712387" sldId="326"/>
            <ac:picMk id="4" creationId="{DFE95530-400E-4351-A26E-46657735AC4D}"/>
          </ac:picMkLst>
        </pc:picChg>
        <pc:picChg chg="del">
          <ac:chgData name="Fisher Wu" userId="e4478a19-6447-403a-b9c9-0dbe18121391" providerId="ADAL" clId="{2083694B-5E92-4BB6-BB5F-F348969687B3}" dt="2020-03-03T04:22:05.328" v="116" actId="478"/>
          <ac:picMkLst>
            <pc:docMk/>
            <pc:sldMk cId="3494712387" sldId="326"/>
            <ac:picMk id="5" creationId="{BB1E9C20-A385-45B5-A611-BD01EE8542F7}"/>
          </ac:picMkLst>
        </pc:picChg>
        <pc:picChg chg="add mod modCrop">
          <ac:chgData name="Fisher Wu" userId="e4478a19-6447-403a-b9c9-0dbe18121391" providerId="ADAL" clId="{2083694B-5E92-4BB6-BB5F-F348969687B3}" dt="2020-03-03T04:23:30.382" v="131" actId="14100"/>
          <ac:picMkLst>
            <pc:docMk/>
            <pc:sldMk cId="3494712387" sldId="326"/>
            <ac:picMk id="6" creationId="{214C319B-4D14-4160-B826-0746BADFB34F}"/>
          </ac:picMkLst>
        </pc:picChg>
        <pc:picChg chg="del">
          <ac:chgData name="Fisher Wu" userId="e4478a19-6447-403a-b9c9-0dbe18121391" providerId="ADAL" clId="{2083694B-5E92-4BB6-BB5F-F348969687B3}" dt="2020-03-03T04:22:05.907" v="117" actId="478"/>
          <ac:picMkLst>
            <pc:docMk/>
            <pc:sldMk cId="3494712387" sldId="326"/>
            <ac:picMk id="7" creationId="{441F5C9F-D2F9-4152-9CBA-E74F72934026}"/>
          </ac:picMkLst>
        </pc:picChg>
      </pc:sldChg>
      <pc:sldChg chg="modSp">
        <pc:chgData name="Fisher Wu" userId="e4478a19-6447-403a-b9c9-0dbe18121391" providerId="ADAL" clId="{2083694B-5E92-4BB6-BB5F-F348969687B3}" dt="2020-03-02T22:07:43.386" v="57" actId="313"/>
        <pc:sldMkLst>
          <pc:docMk/>
          <pc:sldMk cId="685994432" sldId="327"/>
        </pc:sldMkLst>
        <pc:spChg chg="mod">
          <ac:chgData name="Fisher Wu" userId="e4478a19-6447-403a-b9c9-0dbe18121391" providerId="ADAL" clId="{2083694B-5E92-4BB6-BB5F-F348969687B3}" dt="2020-03-02T22:07:43.386" v="57" actId="313"/>
          <ac:spMkLst>
            <pc:docMk/>
            <pc:sldMk cId="685994432" sldId="327"/>
            <ac:spMk id="3" creationId="{00000000-0000-0000-0000-000000000000}"/>
          </ac:spMkLst>
        </pc:spChg>
      </pc:sldChg>
      <pc:sldChg chg="addSp delSp modSp">
        <pc:chgData name="Fisher Wu" userId="e4478a19-6447-403a-b9c9-0dbe18121391" providerId="ADAL" clId="{2083694B-5E92-4BB6-BB5F-F348969687B3}" dt="2020-03-02T22:16:10.805" v="93" actId="478"/>
        <pc:sldMkLst>
          <pc:docMk/>
          <pc:sldMk cId="1191710073" sldId="328"/>
        </pc:sldMkLst>
        <pc:spChg chg="mod">
          <ac:chgData name="Fisher Wu" userId="e4478a19-6447-403a-b9c9-0dbe18121391" providerId="ADAL" clId="{2083694B-5E92-4BB6-BB5F-F348969687B3}" dt="2020-03-02T22:14:13.363" v="89" actId="14100"/>
          <ac:spMkLst>
            <pc:docMk/>
            <pc:sldMk cId="1191710073" sldId="328"/>
            <ac:spMk id="3" creationId="{00000000-0000-0000-0000-000000000000}"/>
          </ac:spMkLst>
        </pc:spChg>
        <pc:picChg chg="add del">
          <ac:chgData name="Fisher Wu" userId="e4478a19-6447-403a-b9c9-0dbe18121391" providerId="ADAL" clId="{2083694B-5E92-4BB6-BB5F-F348969687B3}" dt="2020-03-02T22:16:10.805" v="93" actId="478"/>
          <ac:picMkLst>
            <pc:docMk/>
            <pc:sldMk cId="1191710073" sldId="328"/>
            <ac:picMk id="4" creationId="{DC23A3A1-5369-4668-BF53-6B096AEE1481}"/>
          </ac:picMkLst>
        </pc:picChg>
      </pc:sldChg>
      <pc:sldChg chg="addSp delSp modSp">
        <pc:chgData name="Fisher Wu" userId="e4478a19-6447-403a-b9c9-0dbe18121391" providerId="ADAL" clId="{2083694B-5E92-4BB6-BB5F-F348969687B3}" dt="2020-03-03T04:21:56.638" v="115" actId="14100"/>
        <pc:sldMkLst>
          <pc:docMk/>
          <pc:sldMk cId="1677275615" sldId="330"/>
        </pc:sldMkLst>
        <pc:picChg chg="del">
          <ac:chgData name="Fisher Wu" userId="e4478a19-6447-403a-b9c9-0dbe18121391" providerId="ADAL" clId="{2083694B-5E92-4BB6-BB5F-F348969687B3}" dt="2020-03-03T04:21:32.888" v="108" actId="478"/>
          <ac:picMkLst>
            <pc:docMk/>
            <pc:sldMk cId="1677275615" sldId="330"/>
            <ac:picMk id="4" creationId="{EDFEAB1B-6057-4B07-893E-F2946F452521}"/>
          </ac:picMkLst>
        </pc:picChg>
        <pc:picChg chg="add mod modCrop">
          <ac:chgData name="Fisher Wu" userId="e4478a19-6447-403a-b9c9-0dbe18121391" providerId="ADAL" clId="{2083694B-5E92-4BB6-BB5F-F348969687B3}" dt="2020-03-03T04:21:56.638" v="115" actId="14100"/>
          <ac:picMkLst>
            <pc:docMk/>
            <pc:sldMk cId="1677275615" sldId="330"/>
            <ac:picMk id="5" creationId="{D6FDAB35-6F37-48AA-B4F2-C7DEE73CF272}"/>
          </ac:picMkLst>
        </pc:picChg>
      </pc:sldChg>
      <pc:sldChg chg="add">
        <pc:chgData name="Fisher Wu" userId="e4478a19-6447-403a-b9c9-0dbe18121391" providerId="ADAL" clId="{2083694B-5E92-4BB6-BB5F-F348969687B3}" dt="2020-03-02T22:26:48.278" v="95"/>
        <pc:sldMkLst>
          <pc:docMk/>
          <pc:sldMk cId="1770354246" sldId="331"/>
        </pc:sldMkLst>
      </pc:sldChg>
      <pc:sldChg chg="addSp delSp modSp add">
        <pc:chgData name="Fisher Wu" userId="e4478a19-6447-403a-b9c9-0dbe18121391" providerId="ADAL" clId="{2083694B-5E92-4BB6-BB5F-F348969687B3}" dt="2020-03-03T04:19:24.835" v="106" actId="1076"/>
        <pc:sldMkLst>
          <pc:docMk/>
          <pc:sldMk cId="2997008174" sldId="338"/>
        </pc:sldMkLst>
        <pc:spChg chg="add del">
          <ac:chgData name="Fisher Wu" userId="e4478a19-6447-403a-b9c9-0dbe18121391" providerId="ADAL" clId="{2083694B-5E92-4BB6-BB5F-F348969687B3}" dt="2020-03-03T04:18:56.584" v="100"/>
          <ac:spMkLst>
            <pc:docMk/>
            <pc:sldMk cId="2997008174" sldId="338"/>
            <ac:spMk id="4" creationId="{EF4F44EA-9ADD-4FCC-9BF3-7BDD63C6EAE1}"/>
          </ac:spMkLst>
        </pc:spChg>
        <pc:picChg chg="del mod">
          <ac:chgData name="Fisher Wu" userId="e4478a19-6447-403a-b9c9-0dbe18121391" providerId="ADAL" clId="{2083694B-5E92-4BB6-BB5F-F348969687B3}" dt="2020-03-03T04:18:54.404" v="98" actId="478"/>
          <ac:picMkLst>
            <pc:docMk/>
            <pc:sldMk cId="2997008174" sldId="338"/>
            <ac:picMk id="5" creationId="{66CE8A17-9D49-43C0-AC71-AA21469EB9EF}"/>
          </ac:picMkLst>
        </pc:picChg>
        <pc:picChg chg="add mod modCrop">
          <ac:chgData name="Fisher Wu" userId="e4478a19-6447-403a-b9c9-0dbe18121391" providerId="ADAL" clId="{2083694B-5E92-4BB6-BB5F-F348969687B3}" dt="2020-03-03T04:19:24.835" v="106" actId="1076"/>
          <ac:picMkLst>
            <pc:docMk/>
            <pc:sldMk cId="2997008174" sldId="338"/>
            <ac:picMk id="6" creationId="{D395820A-7F8E-4EDA-83CC-402514710DC8}"/>
          </ac:picMkLst>
        </pc:picChg>
      </pc:sldChg>
      <pc:sldChg chg="delSp modSp add">
        <pc:chgData name="Fisher Wu" userId="e4478a19-6447-403a-b9c9-0dbe18121391" providerId="ADAL" clId="{2083694B-5E92-4BB6-BB5F-F348969687B3}" dt="2020-03-03T04:24:06.486" v="134" actId="1076"/>
        <pc:sldMkLst>
          <pc:docMk/>
          <pc:sldMk cId="2265981817" sldId="339"/>
        </pc:sldMkLst>
        <pc:picChg chg="mod">
          <ac:chgData name="Fisher Wu" userId="e4478a19-6447-403a-b9c9-0dbe18121391" providerId="ADAL" clId="{2083694B-5E92-4BB6-BB5F-F348969687B3}" dt="2020-03-03T04:24:06.486" v="134" actId="1076"/>
          <ac:picMkLst>
            <pc:docMk/>
            <pc:sldMk cId="2265981817" sldId="339"/>
            <ac:picMk id="4" creationId="{DFE95530-400E-4351-A26E-46657735AC4D}"/>
          </ac:picMkLst>
        </pc:picChg>
        <pc:picChg chg="del">
          <ac:chgData name="Fisher Wu" userId="e4478a19-6447-403a-b9c9-0dbe18121391" providerId="ADAL" clId="{2083694B-5E92-4BB6-BB5F-F348969687B3}" dt="2020-03-03T04:24:04.295" v="133" actId="478"/>
          <ac:picMkLst>
            <pc:docMk/>
            <pc:sldMk cId="2265981817" sldId="339"/>
            <ac:picMk id="6" creationId="{214C319B-4D14-4160-B826-0746BADFB34F}"/>
          </ac:picMkLst>
        </pc:picChg>
      </pc:sldChg>
    </pc:docChg>
  </pc:docChgLst>
  <pc:docChgLst>
    <pc:chgData name="Fisher Wu" userId="e4478a19-6447-403a-b9c9-0dbe18121391" providerId="ADAL" clId="{E549FB2A-F3FD-465C-8C78-B6931CB346B9}"/>
    <pc:docChg chg="modSld">
      <pc:chgData name="Fisher Wu" userId="e4478a19-6447-403a-b9c9-0dbe18121391" providerId="ADAL" clId="{E549FB2A-F3FD-465C-8C78-B6931CB346B9}" dt="2019-01-23T18:32:17.530" v="2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2B9E7-28A6-4903-98E8-B94A7CD51335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94C71-1B1A-414F-8404-364C32182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8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94C71-1B1A-414F-8404-364C321829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7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94C71-1B1A-414F-8404-364C321829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61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/>
          <a:lstStyle/>
          <a:p>
            <a:r>
              <a:rPr lang="en-US" sz="4800"/>
              <a:t>Booking App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Professor Jianqing (Fisher) Wu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990600"/>
          </a:xfrm>
        </p:spPr>
        <p:txBody>
          <a:bodyPr>
            <a:noAutofit/>
          </a:bodyPr>
          <a:lstStyle/>
          <a:p>
            <a:r>
              <a:rPr lang="en-US" sz="3200"/>
              <a:t>Show Other Places as Items on “tab1”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Continue to edit “tab1.page.html” as follows</a:t>
            </a:r>
          </a:p>
          <a:p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2734E-552B-4CD7-BF97-7200B478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" y="2134789"/>
            <a:ext cx="8373535" cy="45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1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Emulation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You will see the following “Discover” tab.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35CD7-AB82-4F2F-A49E-96D251F2A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8" t="8683" r="50740" b="38806"/>
          <a:stretch/>
        </p:blipFill>
        <p:spPr>
          <a:xfrm>
            <a:off x="2565398" y="2217944"/>
            <a:ext cx="2429935" cy="42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8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Add Available Dates for Each Place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Edit “</a:t>
            </a:r>
            <a:r>
              <a:rPr lang="en-US" altLang="en-US" dirty="0" err="1"/>
              <a:t>place.model.ts</a:t>
            </a:r>
            <a:r>
              <a:rPr lang="en-US" altLang="en-US" dirty="0"/>
              <a:t>” as follows.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F371C-5235-4E7B-AA56-0FA9AFE37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5184" r="47500" b="60371"/>
          <a:stretch/>
        </p:blipFill>
        <p:spPr>
          <a:xfrm>
            <a:off x="1752600" y="2282356"/>
            <a:ext cx="4267200" cy="30064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3571ADE-9211-4A27-930C-1CDB31D01DA9}"/>
              </a:ext>
            </a:extLst>
          </p:cNvPr>
          <p:cNvSpPr/>
          <p:nvPr/>
        </p:nvSpPr>
        <p:spPr>
          <a:xfrm>
            <a:off x="2819400" y="4114800"/>
            <a:ext cx="32004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70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43434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Add Available Dates for Each Place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52800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Edit “</a:t>
            </a:r>
            <a:r>
              <a:rPr lang="en-US" altLang="en-US" dirty="0" err="1"/>
              <a:t>place.service.ts</a:t>
            </a:r>
            <a:r>
              <a:rPr lang="en-US" altLang="en-US" dirty="0"/>
              <a:t>” as follows.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B2416-9B96-409B-B0C6-046A1D64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88" t="2500" r="27571" b="27812"/>
          <a:stretch/>
        </p:blipFill>
        <p:spPr>
          <a:xfrm>
            <a:off x="4800600" y="385763"/>
            <a:ext cx="3424264" cy="634579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2AD2790-CAF3-4AC8-AB6D-48933A6391C2}"/>
              </a:ext>
            </a:extLst>
          </p:cNvPr>
          <p:cNvSpPr/>
          <p:nvPr/>
        </p:nvSpPr>
        <p:spPr>
          <a:xfrm>
            <a:off x="4953000" y="2621754"/>
            <a:ext cx="3200400" cy="550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6DDF18-05BC-433D-83DC-9C2816D8B71F}"/>
              </a:ext>
            </a:extLst>
          </p:cNvPr>
          <p:cNvSpPr/>
          <p:nvPr/>
        </p:nvSpPr>
        <p:spPr>
          <a:xfrm>
            <a:off x="5024464" y="4271961"/>
            <a:ext cx="3200400" cy="550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685034-DA71-4B59-8EE5-0526E60E89DF}"/>
              </a:ext>
            </a:extLst>
          </p:cNvPr>
          <p:cNvSpPr/>
          <p:nvPr/>
        </p:nvSpPr>
        <p:spPr>
          <a:xfrm>
            <a:off x="5024464" y="5843586"/>
            <a:ext cx="3200400" cy="550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5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Import Data from Service to “tab2”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To get data from the service file, edit “tab2.page.ts” file as follows.</a:t>
            </a:r>
          </a:p>
          <a:p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D0BF5-0A74-4474-BD19-11E68D4F5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22" t="2899" r="12624" b="52754"/>
          <a:stretch/>
        </p:blipFill>
        <p:spPr>
          <a:xfrm>
            <a:off x="2027582" y="2126974"/>
            <a:ext cx="5814392" cy="47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9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Setup Display Formatting and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To define styling of how to display offer information , edit “tab2.page.scss” file as follows.</a:t>
            </a:r>
          </a:p>
          <a:p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2043-3BFA-412B-A928-95CFC1C68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87" t="5556" r="15781" b="39497"/>
          <a:stretch/>
        </p:blipFill>
        <p:spPr>
          <a:xfrm>
            <a:off x="2009955" y="2556294"/>
            <a:ext cx="4684144" cy="37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2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33400"/>
            <a:ext cx="7222331" cy="990600"/>
          </a:xfrm>
        </p:spPr>
        <p:txBody>
          <a:bodyPr>
            <a:noAutofit/>
          </a:bodyPr>
          <a:lstStyle/>
          <a:p>
            <a:r>
              <a:rPr lang="en-US" sz="3200" dirty="0"/>
              <a:t>Show the Place as Items on “tab2”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22507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Change the ion-title of “tab2.page.html” to “Offers” and edit it as follows</a:t>
            </a:r>
          </a:p>
          <a:p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E0CDC-1CAF-4C15-9FA5-6D631872B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97" t="24792" r="11489" b="25521"/>
          <a:stretch/>
        </p:blipFill>
        <p:spPr>
          <a:xfrm>
            <a:off x="914401" y="2407444"/>
            <a:ext cx="7665243" cy="43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5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Emulation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You will see the following “Offer” tab. Notice: Displayed dates may be different with the ones in the data file because of time zone.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FF3ED-9B2A-4768-8941-E37D4394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1" t="15208" r="56843" b="13681"/>
          <a:stretch/>
        </p:blipFill>
        <p:spPr>
          <a:xfrm>
            <a:off x="3986886" y="2478881"/>
            <a:ext cx="2413914" cy="42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4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Overview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Create an app with two tabs</a:t>
            </a:r>
          </a:p>
          <a:p>
            <a:r>
              <a:rPr lang="en-US" sz="2800" dirty="0"/>
              <a:t>Store and Use Data in Service</a:t>
            </a:r>
          </a:p>
          <a:p>
            <a:r>
              <a:rPr lang="en-US" sz="2800" dirty="0"/>
              <a:t>Show Images on Cards and Items</a:t>
            </a:r>
          </a:p>
          <a:p>
            <a:r>
              <a:rPr lang="en-US" sz="2800" dirty="0"/>
              <a:t>Create “Offers” tab to list offered places</a:t>
            </a:r>
          </a:p>
          <a:p>
            <a:r>
              <a:rPr lang="en-US" sz="2800" dirty="0"/>
              <a:t>Use CSS to Style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433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Create a New App with Tabs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Run “ionic start </a:t>
            </a:r>
            <a:r>
              <a:rPr lang="en-US" altLang="en-US" dirty="0" err="1"/>
              <a:t>beachbnb</a:t>
            </a:r>
            <a:r>
              <a:rPr lang="en-US" altLang="en-US" dirty="0"/>
              <a:t> tabs” command to generate an app with tabs.</a:t>
            </a:r>
          </a:p>
          <a:p>
            <a:endParaRPr lang="en-US" altLang="en-US" dirty="0"/>
          </a:p>
          <a:p>
            <a:r>
              <a:rPr lang="en-US" altLang="en-US" dirty="0"/>
              <a:t>Open “</a:t>
            </a:r>
            <a:r>
              <a:rPr lang="en-US" altLang="en-US" dirty="0" err="1"/>
              <a:t>beachbnb</a:t>
            </a:r>
            <a:r>
              <a:rPr lang="en-US" altLang="en-US" dirty="0"/>
              <a:t>” folder.</a:t>
            </a:r>
          </a:p>
          <a:p>
            <a:endParaRPr lang="en-US" altLang="en-US" dirty="0"/>
          </a:p>
          <a:p>
            <a:r>
              <a:rPr lang="en-US" altLang="en-US" dirty="0"/>
              <a:t>Run “ionic serve” command to start emulation.</a:t>
            </a:r>
          </a:p>
          <a:p>
            <a:endParaRPr lang="en-US" altLang="en-US" dirty="0"/>
          </a:p>
          <a:p>
            <a:r>
              <a:rPr lang="en-US" altLang="en-US" dirty="0"/>
              <a:t>Delete “tab3” folder.</a:t>
            </a:r>
          </a:p>
          <a:p>
            <a:endParaRPr lang="en-US" altLang="en-US" dirty="0"/>
          </a:p>
          <a:p>
            <a:r>
              <a:rPr lang="en-US" altLang="en-US" dirty="0"/>
              <a:t>Remove “tab3” codes in “tabs.page.html” and “tabs-</a:t>
            </a:r>
            <a:r>
              <a:rPr lang="en-US" altLang="en-US" dirty="0" err="1"/>
              <a:t>routing.module.ts</a:t>
            </a:r>
            <a:r>
              <a:rPr lang="en-US" altLang="en-US" dirty="0"/>
              <a:t>”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432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Change the Tab 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Change the icons and words in the tab bar by editing “tabs.page.html” file</a:t>
            </a:r>
          </a:p>
          <a:p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6C306-733D-41E0-BE5C-206C183DE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3" t="3230" r="35779" b="59687"/>
          <a:stretch/>
        </p:blipFill>
        <p:spPr>
          <a:xfrm>
            <a:off x="1471612" y="2669381"/>
            <a:ext cx="4536282" cy="40780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B9FE244-6D1A-48B9-9904-3FF88C27BC7B}"/>
              </a:ext>
            </a:extLst>
          </p:cNvPr>
          <p:cNvSpPr/>
          <p:nvPr/>
        </p:nvSpPr>
        <p:spPr>
          <a:xfrm>
            <a:off x="2309813" y="4038599"/>
            <a:ext cx="3769518" cy="6334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A8B621-4E72-44F5-8226-D32762A669A1}"/>
              </a:ext>
            </a:extLst>
          </p:cNvPr>
          <p:cNvSpPr/>
          <p:nvPr/>
        </p:nvSpPr>
        <p:spPr>
          <a:xfrm>
            <a:off x="2309812" y="5143499"/>
            <a:ext cx="3769517" cy="597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7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Copy Images to “assets” Folder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Right click “assets” folder, then click “New Folder”. Name it “</a:t>
            </a:r>
            <a:r>
              <a:rPr lang="en-US" altLang="en-US" err="1"/>
              <a:t>imgs</a:t>
            </a:r>
            <a:r>
              <a:rPr lang="en-US" altLang="en-US"/>
              <a:t>”. Copy/paste the images you download from BeachBoard to “</a:t>
            </a:r>
            <a:r>
              <a:rPr lang="en-US" altLang="en-US" err="1"/>
              <a:t>imgs</a:t>
            </a:r>
            <a:r>
              <a:rPr lang="en-US" altLang="en-US"/>
              <a:t>” folder.</a:t>
            </a:r>
          </a:p>
          <a:p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189E9-EC61-47E1-9E8B-7A151FB3B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21852" r="77500" b="35185"/>
          <a:stretch/>
        </p:blipFill>
        <p:spPr>
          <a:xfrm>
            <a:off x="1143000" y="2743200"/>
            <a:ext cx="3276600" cy="39592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2CB818-E176-4794-B14B-29692D97C1B0}"/>
              </a:ext>
            </a:extLst>
          </p:cNvPr>
          <p:cNvSpPr/>
          <p:nvPr/>
        </p:nvSpPr>
        <p:spPr>
          <a:xfrm>
            <a:off x="1295400" y="5022574"/>
            <a:ext cx="1981200" cy="1272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Store and Use Data in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Right click “tab1” folder, then click “New File”. Name it “</a:t>
            </a:r>
            <a:r>
              <a:rPr lang="en-US" altLang="en-US" dirty="0" err="1"/>
              <a:t>place.model.ts</a:t>
            </a:r>
            <a:r>
              <a:rPr lang="en-US" altLang="en-US" dirty="0"/>
              <a:t>”. Edit it as follows to define a data type “Place”.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371F2-23F2-4ACF-9839-8137C0AD9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4074" r="48333" b="64815"/>
          <a:stretch/>
        </p:blipFill>
        <p:spPr>
          <a:xfrm>
            <a:off x="838200" y="2895600"/>
            <a:ext cx="5105400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7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4191000" cy="990600"/>
          </a:xfrm>
        </p:spPr>
        <p:txBody>
          <a:bodyPr>
            <a:normAutofit fontScale="90000"/>
          </a:bodyPr>
          <a:lstStyle/>
          <a:p>
            <a:r>
              <a:rPr lang="en-US" sz="3200"/>
              <a:t>Store and Use Data in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Run “ionic g service tab1/place” command to generate service files under tab1 folder. Edit “</a:t>
            </a:r>
            <a:r>
              <a:rPr lang="en-US" altLang="en-US" dirty="0" err="1"/>
              <a:t>place.service.ts</a:t>
            </a:r>
            <a:r>
              <a:rPr lang="en-US" altLang="en-US" dirty="0"/>
              <a:t>” as follows.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DFD02-79D5-491F-8EB7-37203C016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4074" r="53333" b="17407"/>
          <a:stretch/>
        </p:blipFill>
        <p:spPr>
          <a:xfrm>
            <a:off x="4343400" y="381000"/>
            <a:ext cx="3886200" cy="64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9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Import Data from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To get data from the service file, edit “tab1.page.ts” file as follows.</a:t>
            </a:r>
          </a:p>
          <a:p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7458B-F473-4475-A993-407AFA467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4509" r="37500" b="42157"/>
          <a:stretch/>
        </p:blipFill>
        <p:spPr>
          <a:xfrm>
            <a:off x="1752600" y="2619431"/>
            <a:ext cx="5486400" cy="39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8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990600"/>
          </a:xfrm>
        </p:spPr>
        <p:txBody>
          <a:bodyPr>
            <a:noAutofit/>
          </a:bodyPr>
          <a:lstStyle/>
          <a:p>
            <a:r>
              <a:rPr lang="en-US" sz="3200"/>
              <a:t>Show the Featured Place as a Card on “tab1”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108713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Edit “tab1.page.html” as follows</a:t>
            </a:r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1F01-0E08-4AF3-9739-0F6CAB2DA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0" t="3767" r="19222" b="37536"/>
          <a:stretch/>
        </p:blipFill>
        <p:spPr>
          <a:xfrm>
            <a:off x="2286000" y="2080591"/>
            <a:ext cx="4780722" cy="47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0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393</TotalTime>
  <Words>470</Words>
  <Application>Microsoft Office PowerPoint</Application>
  <PresentationFormat>On-screen Show (4:3)</PresentationFormat>
  <Paragraphs>61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Clarity</vt:lpstr>
      <vt:lpstr>Booking App 1</vt:lpstr>
      <vt:lpstr>Overview</vt:lpstr>
      <vt:lpstr>Create a New App with Tabs</vt:lpstr>
      <vt:lpstr>Change the Tab Bar</vt:lpstr>
      <vt:lpstr>Copy Images to “assets” Folder</vt:lpstr>
      <vt:lpstr>Store and Use Data in Service</vt:lpstr>
      <vt:lpstr>Store and Use Data in Service</vt:lpstr>
      <vt:lpstr>Import Data from Service</vt:lpstr>
      <vt:lpstr>Show the Featured Place as a Card on “tab1”</vt:lpstr>
      <vt:lpstr>Show Other Places as Items on “tab1”</vt:lpstr>
      <vt:lpstr>Emulation</vt:lpstr>
      <vt:lpstr>Add Available Dates for Each Place </vt:lpstr>
      <vt:lpstr>Add Available Dates for Each Place </vt:lpstr>
      <vt:lpstr>Import Data from Service to “tab2”</vt:lpstr>
      <vt:lpstr>Setup Display Formatting and Styling</vt:lpstr>
      <vt:lpstr>Show the Place as Items on “tab2”</vt:lpstr>
      <vt:lpstr>Emulation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 Excel Basic</dc:title>
  <dc:creator>fisher wu</dc:creator>
  <cp:lastModifiedBy>fisher wu</cp:lastModifiedBy>
  <cp:revision>1</cp:revision>
  <dcterms:created xsi:type="dcterms:W3CDTF">2006-08-16T00:00:00Z</dcterms:created>
  <dcterms:modified xsi:type="dcterms:W3CDTF">2020-10-06T00:05:32Z</dcterms:modified>
</cp:coreProperties>
</file>